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1" r:id="rId1"/>
    <p:sldMasterId id="2147483660" r:id="rId2"/>
    <p:sldMasterId id="2147483898" r:id="rId3"/>
    <p:sldMasterId id="2147483648" r:id="rId4"/>
  </p:sldMasterIdLst>
  <p:notesMasterIdLst>
    <p:notesMasterId r:id="rId87"/>
  </p:notesMasterIdLst>
  <p:sldIdLst>
    <p:sldId id="258" r:id="rId5"/>
    <p:sldId id="274" r:id="rId6"/>
    <p:sldId id="275" r:id="rId7"/>
    <p:sldId id="259" r:id="rId8"/>
    <p:sldId id="261" r:id="rId9"/>
    <p:sldId id="262" r:id="rId10"/>
    <p:sldId id="276"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272" r:id="rId40"/>
    <p:sldId id="306" r:id="rId41"/>
    <p:sldId id="307" r:id="rId42"/>
    <p:sldId id="308" r:id="rId43"/>
    <p:sldId id="309" r:id="rId44"/>
    <p:sldId id="310" r:id="rId45"/>
    <p:sldId id="311" r:id="rId46"/>
    <p:sldId id="273" r:id="rId47"/>
    <p:sldId id="319" r:id="rId48"/>
    <p:sldId id="312" r:id="rId49"/>
    <p:sldId id="314" r:id="rId50"/>
    <p:sldId id="266" r:id="rId51"/>
    <p:sldId id="315" r:id="rId52"/>
    <p:sldId id="269" r:id="rId53"/>
    <p:sldId id="263" r:id="rId54"/>
    <p:sldId id="313" r:id="rId55"/>
    <p:sldId id="267" r:id="rId56"/>
    <p:sldId id="264" r:id="rId57"/>
    <p:sldId id="316" r:id="rId58"/>
    <p:sldId id="326" r:id="rId59"/>
    <p:sldId id="327" r:id="rId60"/>
    <p:sldId id="328" r:id="rId61"/>
    <p:sldId id="321" r:id="rId62"/>
    <p:sldId id="329" r:id="rId63"/>
    <p:sldId id="330" r:id="rId64"/>
    <p:sldId id="331" r:id="rId65"/>
    <p:sldId id="322" r:id="rId66"/>
    <p:sldId id="332" r:id="rId67"/>
    <p:sldId id="333" r:id="rId68"/>
    <p:sldId id="323" r:id="rId69"/>
    <p:sldId id="334" r:id="rId70"/>
    <p:sldId id="324" r:id="rId71"/>
    <p:sldId id="335" r:id="rId72"/>
    <p:sldId id="336" r:id="rId73"/>
    <p:sldId id="325" r:id="rId74"/>
    <p:sldId id="337" r:id="rId75"/>
    <p:sldId id="320" r:id="rId76"/>
    <p:sldId id="338" r:id="rId77"/>
    <p:sldId id="339" r:id="rId78"/>
    <p:sldId id="340" r:id="rId79"/>
    <p:sldId id="341" r:id="rId80"/>
    <p:sldId id="317" r:id="rId81"/>
    <p:sldId id="342" r:id="rId82"/>
    <p:sldId id="343" r:id="rId83"/>
    <p:sldId id="344" r:id="rId84"/>
    <p:sldId id="318" r:id="rId85"/>
    <p:sldId id="271"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B3166A-B7D7-4404-BCA0-9BD8496B7241}">
          <p14:sldIdLst>
            <p14:sldId id="258"/>
          </p14:sldIdLst>
        </p14:section>
        <p14:section name="Intro/Background" id="{E1085462-FD67-4788-A989-F9071E034FFF}">
          <p14:sldIdLst>
            <p14:sldId id="274"/>
            <p14:sldId id="275"/>
            <p14:sldId id="259"/>
          </p14:sldIdLst>
        </p14:section>
        <p14:section name="Identity Theft" id="{30DC2E1F-A959-42AE-A0A0-4A591572796A}">
          <p14:sldIdLst>
            <p14:sldId id="261"/>
            <p14:sldId id="262"/>
            <p14:sldId id="276"/>
            <p14:sldId id="278"/>
          </p14:sldIdLst>
        </p14:section>
        <p14:section name="Financial Information" id="{835D0D98-2537-4F55-BD8E-967A1DC2558D}">
          <p14:sldIdLst>
            <p14:sldId id="279"/>
            <p14:sldId id="280"/>
            <p14:sldId id="281"/>
            <p14:sldId id="282"/>
          </p14:sldIdLst>
        </p14:section>
        <p14:section name="Benefit Fraud" id="{2CB962CC-31F6-46BD-AE85-DC368AF50E2B}">
          <p14:sldIdLst>
            <p14:sldId id="283"/>
          </p14:sldIdLst>
        </p14:section>
        <p14:section name="Identity Cloning" id="{3B66249A-4ED1-4BCD-B8C4-7BCFF139D59C}">
          <p14:sldIdLst>
            <p14:sldId id="284"/>
          </p14:sldIdLst>
        </p14:section>
        <p14:section name="Data Collections Fraud" id="{4C564ACD-66E3-4D02-B83C-6412D781AB18}">
          <p14:sldIdLst>
            <p14:sldId id="285"/>
            <p14:sldId id="286"/>
            <p14:sldId id="287"/>
            <p14:sldId id="288"/>
            <p14:sldId id="289"/>
            <p14:sldId id="290"/>
          </p14:sldIdLst>
        </p14:section>
        <p14:section name="Medical Identity" id="{A513F5E9-1499-4397-AC72-E14F407DAFBB}">
          <p14:sldIdLst>
            <p14:sldId id="291"/>
          </p14:sldIdLst>
        </p14:section>
        <p14:section name="Cyber Identity" id="{4F62E43B-F68D-4B98-A5BF-C97D80BAE58A}">
          <p14:sldIdLst>
            <p14:sldId id="292"/>
            <p14:sldId id="293"/>
            <p14:sldId id="294"/>
            <p14:sldId id="295"/>
            <p14:sldId id="296"/>
            <p14:sldId id="297"/>
            <p14:sldId id="298"/>
            <p14:sldId id="299"/>
            <p14:sldId id="300"/>
            <p14:sldId id="301"/>
            <p14:sldId id="302"/>
          </p14:sldIdLst>
        </p14:section>
        <p14:section name="Data Breaches" id="{4C2281C8-BEFB-420E-A1E3-E62FFE22D5B2}">
          <p14:sldIdLst>
            <p14:sldId id="303"/>
            <p14:sldId id="304"/>
            <p14:sldId id="305"/>
          </p14:sldIdLst>
        </p14:section>
        <p14:section name="Breach Stats" id="{68D5FC6F-2B4B-44E5-A41A-FDB7247CFBEA}">
          <p14:sldIdLst>
            <p14:sldId id="272"/>
            <p14:sldId id="306"/>
          </p14:sldIdLst>
        </p14:section>
        <p14:section name="Criminal Identity" id="{8B5D719C-A0F8-488C-8C52-8BE347754CF6}">
          <p14:sldIdLst>
            <p14:sldId id="307"/>
          </p14:sldIdLst>
        </p14:section>
        <p14:section name="Employment Related" id="{B2E900A1-A7CF-421D-A6C2-74A813A3C97D}">
          <p14:sldIdLst>
            <p14:sldId id="308"/>
          </p14:sldIdLst>
        </p14:section>
        <p14:section name="Prevalent Movie" id="{62389793-0E1C-4223-986A-044B633CD0E3}">
          <p14:sldIdLst>
            <p14:sldId id="309"/>
            <p14:sldId id="310"/>
            <p14:sldId id="311"/>
            <p14:sldId id="273"/>
          </p14:sldIdLst>
        </p14:section>
        <p14:section name="Cyber Bullying" id="{AC13A267-1FAE-4455-959C-B75AD8BA823E}">
          <p14:sldIdLst>
            <p14:sldId id="319"/>
            <p14:sldId id="312"/>
          </p14:sldIdLst>
        </p14:section>
        <p14:section name="Cyber Predators" id="{A24EAD06-5079-489F-9BA5-3052DF861222}">
          <p14:sldIdLst>
            <p14:sldId id="314"/>
            <p14:sldId id="266"/>
            <p14:sldId id="315"/>
            <p14:sldId id="269"/>
          </p14:sldIdLst>
        </p14:section>
        <p14:section name="Social Media" id="{DA26C572-563E-48BB-B89B-20D0DA239B37}">
          <p14:sldIdLst>
            <p14:sldId id="263"/>
            <p14:sldId id="313"/>
            <p14:sldId id="267"/>
          </p14:sldIdLst>
        </p14:section>
        <p14:section name="Savvy Cyber Kids" id="{769D6528-6A6F-4955-A7F3-B4A13374393E}">
          <p14:sldIdLst>
            <p14:sldId id="264"/>
          </p14:sldIdLst>
        </p14:section>
        <p14:section name="#1" id="{A461299D-DF2A-4C3F-BCBF-CDFAD296BFCF}">
          <p14:sldIdLst>
            <p14:sldId id="316"/>
            <p14:sldId id="326"/>
            <p14:sldId id="327"/>
            <p14:sldId id="328"/>
          </p14:sldIdLst>
        </p14:section>
        <p14:section name="#2" id="{0907074A-6F61-4073-AF27-C6D28182FC36}">
          <p14:sldIdLst>
            <p14:sldId id="321"/>
            <p14:sldId id="329"/>
            <p14:sldId id="330"/>
            <p14:sldId id="331"/>
          </p14:sldIdLst>
        </p14:section>
        <p14:section name="#3" id="{1FC0A3F7-7495-4B24-8CDE-D02CC0196476}">
          <p14:sldIdLst>
            <p14:sldId id="322"/>
            <p14:sldId id="332"/>
            <p14:sldId id="333"/>
          </p14:sldIdLst>
        </p14:section>
        <p14:section name="#4" id="{909B0BC8-4A5D-4868-AA0A-F49EA8EC8F93}">
          <p14:sldIdLst>
            <p14:sldId id="323"/>
            <p14:sldId id="334"/>
          </p14:sldIdLst>
        </p14:section>
        <p14:section name="#5" id="{C0EBD802-7037-4A16-85BE-A5B05223FC8C}">
          <p14:sldIdLst>
            <p14:sldId id="324"/>
            <p14:sldId id="335"/>
            <p14:sldId id="336"/>
          </p14:sldIdLst>
        </p14:section>
        <p14:section name="#6" id="{C099CDD7-254B-43C9-AC05-C9464BB6A193}">
          <p14:sldIdLst>
            <p14:sldId id="325"/>
            <p14:sldId id="337"/>
          </p14:sldIdLst>
        </p14:section>
        <p14:section name="Mobile Security" id="{BE8A6DB6-B587-40EC-B823-56A1FEAE2DD0}">
          <p14:sldIdLst>
            <p14:sldId id="320"/>
            <p14:sldId id="338"/>
            <p14:sldId id="339"/>
            <p14:sldId id="340"/>
            <p14:sldId id="341"/>
            <p14:sldId id="317"/>
            <p14:sldId id="342"/>
            <p14:sldId id="343"/>
            <p14:sldId id="344"/>
          </p14:sldIdLst>
        </p14:section>
        <p14:section name="Rules" id="{2625B7B8-ABBF-4F45-B614-7E04B3A62C84}">
          <p14:sldIdLst>
            <p14:sldId id="318"/>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4" autoAdjust="0"/>
    <p:restoredTop sz="85696" autoAdjust="0"/>
  </p:normalViewPr>
  <p:slideViewPr>
    <p:cSldViewPr snapToGrid="0">
      <p:cViewPr varScale="1">
        <p:scale>
          <a:sx n="66" d="100"/>
          <a:sy n="66" d="100"/>
        </p:scale>
        <p:origin x="840" y="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ldo Walton" userId="e39dda5c-132f-40b4-adb8-d3c4fc5396a3" providerId="ADAL" clId="{D3FADFA9-9662-419C-89A9-C69326605B4D}"/>
    <pc:docChg chg="undo custSel addSld delSld modSld sldOrd addMainMaster modMainMaster modSection">
      <pc:chgData name="Monaldo Walton" userId="e39dda5c-132f-40b4-adb8-d3c4fc5396a3" providerId="ADAL" clId="{D3FADFA9-9662-419C-89A9-C69326605B4D}" dt="2019-04-27T07:31:24.302" v="1297"/>
      <pc:docMkLst>
        <pc:docMk/>
      </pc:docMkLst>
      <pc:sldChg chg="modSp ord modAnim">
        <pc:chgData name="Monaldo Walton" userId="e39dda5c-132f-40b4-adb8-d3c4fc5396a3" providerId="ADAL" clId="{D3FADFA9-9662-419C-89A9-C69326605B4D}" dt="2019-04-27T01:04:54.662" v="525"/>
        <pc:sldMkLst>
          <pc:docMk/>
          <pc:sldMk cId="3897201852" sldId="259"/>
        </pc:sldMkLst>
        <pc:spChg chg="mod">
          <ac:chgData name="Monaldo Walton" userId="e39dda5c-132f-40b4-adb8-d3c4fc5396a3" providerId="ADAL" clId="{D3FADFA9-9662-419C-89A9-C69326605B4D}" dt="2019-04-26T13:34:19.841" v="9" actId="20577"/>
          <ac:spMkLst>
            <pc:docMk/>
            <pc:sldMk cId="3897201852" sldId="259"/>
            <ac:spMk id="2" creationId="{00000000-0000-0000-0000-000000000000}"/>
          </ac:spMkLst>
        </pc:spChg>
        <pc:spChg chg="mod">
          <ac:chgData name="Monaldo Walton" userId="e39dda5c-132f-40b4-adb8-d3c4fc5396a3" providerId="ADAL" clId="{D3FADFA9-9662-419C-89A9-C69326605B4D}" dt="2019-04-27T00:07:41.665" v="311" actId="20577"/>
          <ac:spMkLst>
            <pc:docMk/>
            <pc:sldMk cId="3897201852" sldId="259"/>
            <ac:spMk id="3" creationId="{00000000-0000-0000-0000-000000000000}"/>
          </ac:spMkLst>
        </pc:spChg>
      </pc:sldChg>
      <pc:sldChg chg="modSp modTransition">
        <pc:chgData name="Monaldo Walton" userId="e39dda5c-132f-40b4-adb8-d3c4fc5396a3" providerId="ADAL" clId="{D3FADFA9-9662-419C-89A9-C69326605B4D}" dt="2019-04-27T00:03:13.667" v="238"/>
        <pc:sldMkLst>
          <pc:docMk/>
          <pc:sldMk cId="1110272495" sldId="261"/>
        </pc:sldMkLst>
        <pc:spChg chg="mod">
          <ac:chgData name="Monaldo Walton" userId="e39dda5c-132f-40b4-adb8-d3c4fc5396a3" providerId="ADAL" clId="{D3FADFA9-9662-419C-89A9-C69326605B4D}" dt="2019-04-27T00:01:55.943" v="170" actId="20577"/>
          <ac:spMkLst>
            <pc:docMk/>
            <pc:sldMk cId="1110272495" sldId="261"/>
            <ac:spMk id="2" creationId="{00000000-0000-0000-0000-000000000000}"/>
          </ac:spMkLst>
        </pc:spChg>
        <pc:spChg chg="mod">
          <ac:chgData name="Monaldo Walton" userId="e39dda5c-132f-40b4-adb8-d3c4fc5396a3" providerId="ADAL" clId="{D3FADFA9-9662-419C-89A9-C69326605B4D}" dt="2019-04-27T00:02:08.529" v="236" actId="20577"/>
          <ac:spMkLst>
            <pc:docMk/>
            <pc:sldMk cId="1110272495" sldId="261"/>
            <ac:spMk id="3" creationId="{00000000-0000-0000-0000-000000000000}"/>
          </ac:spMkLst>
        </pc:spChg>
      </pc:sldChg>
      <pc:sldChg chg="modSp ord modTransition">
        <pc:chgData name="Monaldo Walton" userId="e39dda5c-132f-40b4-adb8-d3c4fc5396a3" providerId="ADAL" clId="{D3FADFA9-9662-419C-89A9-C69326605B4D}" dt="2019-04-27T03:16:28.810" v="704" actId="20577"/>
        <pc:sldMkLst>
          <pc:docMk/>
          <pc:sldMk cId="2638393011" sldId="262"/>
        </pc:sldMkLst>
        <pc:spChg chg="mod">
          <ac:chgData name="Monaldo Walton" userId="e39dda5c-132f-40b4-adb8-d3c4fc5396a3" providerId="ADAL" clId="{D3FADFA9-9662-419C-89A9-C69326605B4D}" dt="2019-04-27T03:16:28.810" v="704" actId="20577"/>
          <ac:spMkLst>
            <pc:docMk/>
            <pc:sldMk cId="2638393011" sldId="262"/>
            <ac:spMk id="2" creationId="{00000000-0000-0000-0000-000000000000}"/>
          </ac:spMkLst>
        </pc:spChg>
      </pc:sldChg>
      <pc:sldChg chg="modSp modTransition">
        <pc:chgData name="Monaldo Walton" userId="e39dda5c-132f-40b4-adb8-d3c4fc5396a3" providerId="ADAL" clId="{D3FADFA9-9662-419C-89A9-C69326605B4D}" dt="2019-04-27T00:06:29.385" v="289" actId="6549"/>
        <pc:sldMkLst>
          <pc:docMk/>
          <pc:sldMk cId="1634058129" sldId="263"/>
        </pc:sldMkLst>
        <pc:spChg chg="mod">
          <ac:chgData name="Monaldo Walton" userId="e39dda5c-132f-40b4-adb8-d3c4fc5396a3" providerId="ADAL" clId="{D3FADFA9-9662-419C-89A9-C69326605B4D}" dt="2019-04-27T00:06:22.601" v="288" actId="20577"/>
          <ac:spMkLst>
            <pc:docMk/>
            <pc:sldMk cId="1634058129" sldId="263"/>
            <ac:spMk id="2" creationId="{00000000-0000-0000-0000-000000000000}"/>
          </ac:spMkLst>
        </pc:spChg>
        <pc:spChg chg="mod">
          <ac:chgData name="Monaldo Walton" userId="e39dda5c-132f-40b4-adb8-d3c4fc5396a3" providerId="ADAL" clId="{D3FADFA9-9662-419C-89A9-C69326605B4D}" dt="2019-04-27T00:06:29.385" v="289" actId="6549"/>
          <ac:spMkLst>
            <pc:docMk/>
            <pc:sldMk cId="1634058129" sldId="263"/>
            <ac:spMk id="3" creationId="{00000000-0000-0000-0000-000000000000}"/>
          </ac:spMkLst>
        </pc:spChg>
      </pc:sldChg>
      <pc:sldChg chg="modSp modTransition">
        <pc:chgData name="Monaldo Walton" userId="e39dda5c-132f-40b4-adb8-d3c4fc5396a3" providerId="ADAL" clId="{D3FADFA9-9662-419C-89A9-C69326605B4D}" dt="2019-04-27T00:08:10.019" v="314" actId="6549"/>
        <pc:sldMkLst>
          <pc:docMk/>
          <pc:sldMk cId="3455640527" sldId="264"/>
        </pc:sldMkLst>
        <pc:spChg chg="mod">
          <ac:chgData name="Monaldo Walton" userId="e39dda5c-132f-40b4-adb8-d3c4fc5396a3" providerId="ADAL" clId="{D3FADFA9-9662-419C-89A9-C69326605B4D}" dt="2019-04-27T00:08:04.652" v="313" actId="20577"/>
          <ac:spMkLst>
            <pc:docMk/>
            <pc:sldMk cId="3455640527" sldId="264"/>
            <ac:spMk id="2" creationId="{00000000-0000-0000-0000-000000000000}"/>
          </ac:spMkLst>
        </pc:spChg>
        <pc:spChg chg="mod">
          <ac:chgData name="Monaldo Walton" userId="e39dda5c-132f-40b4-adb8-d3c4fc5396a3" providerId="ADAL" clId="{D3FADFA9-9662-419C-89A9-C69326605B4D}" dt="2019-04-27T00:08:10.019" v="314" actId="6549"/>
          <ac:spMkLst>
            <pc:docMk/>
            <pc:sldMk cId="3455640527" sldId="264"/>
            <ac:spMk id="3" creationId="{00000000-0000-0000-0000-000000000000}"/>
          </ac:spMkLst>
        </pc:spChg>
      </pc:sldChg>
      <pc:sldChg chg="addSp modSp add ord modAnim">
        <pc:chgData name="Monaldo Walton" userId="e39dda5c-132f-40b4-adb8-d3c4fc5396a3" providerId="ADAL" clId="{D3FADFA9-9662-419C-89A9-C69326605B4D}" dt="2019-04-27T05:53:35.544" v="969"/>
        <pc:sldMkLst>
          <pc:docMk/>
          <pc:sldMk cId="3960333810" sldId="266"/>
        </pc:sldMkLst>
        <pc:picChg chg="add mod">
          <ac:chgData name="Monaldo Walton" userId="e39dda5c-132f-40b4-adb8-d3c4fc5396a3" providerId="ADAL" clId="{D3FADFA9-9662-419C-89A9-C69326605B4D}" dt="2019-04-27T05:53:35.544" v="969"/>
          <ac:picMkLst>
            <pc:docMk/>
            <pc:sldMk cId="3960333810" sldId="266"/>
            <ac:picMk id="2" creationId="{DEF8D234-33E8-436E-BDEB-5E3C3F4DB9FF}"/>
          </ac:picMkLst>
        </pc:picChg>
      </pc:sldChg>
      <pc:sldChg chg="addSp modSp add ord modAnim">
        <pc:chgData name="Monaldo Walton" userId="e39dda5c-132f-40b4-adb8-d3c4fc5396a3" providerId="ADAL" clId="{D3FADFA9-9662-419C-89A9-C69326605B4D}" dt="2019-04-27T05:55:57.327" v="973"/>
        <pc:sldMkLst>
          <pc:docMk/>
          <pc:sldMk cId="1359121580" sldId="267"/>
        </pc:sldMkLst>
        <pc:picChg chg="add mod">
          <ac:chgData name="Monaldo Walton" userId="e39dda5c-132f-40b4-adb8-d3c4fc5396a3" providerId="ADAL" clId="{D3FADFA9-9662-419C-89A9-C69326605B4D}" dt="2019-04-27T05:55:46.765" v="972"/>
          <ac:picMkLst>
            <pc:docMk/>
            <pc:sldMk cId="1359121580" sldId="267"/>
            <ac:picMk id="2" creationId="{4B24ADA7-8B4B-4C2D-92EB-2BB0D55518BA}"/>
          </ac:picMkLst>
        </pc:picChg>
      </pc:sldChg>
      <pc:sldChg chg="addSp modSp add ord modAnim">
        <pc:chgData name="Monaldo Walton" userId="e39dda5c-132f-40b4-adb8-d3c4fc5396a3" providerId="ADAL" clId="{D3FADFA9-9662-419C-89A9-C69326605B4D}" dt="2019-04-27T05:53:48.795" v="970"/>
        <pc:sldMkLst>
          <pc:docMk/>
          <pc:sldMk cId="404004709" sldId="269"/>
        </pc:sldMkLst>
        <pc:picChg chg="add mod">
          <ac:chgData name="Monaldo Walton" userId="e39dda5c-132f-40b4-adb8-d3c4fc5396a3" providerId="ADAL" clId="{D3FADFA9-9662-419C-89A9-C69326605B4D}" dt="2019-04-27T05:53:19.881" v="966"/>
          <ac:picMkLst>
            <pc:docMk/>
            <pc:sldMk cId="404004709" sldId="269"/>
            <ac:picMk id="2" creationId="{21C4D918-CF21-468A-9B98-704AA08BDFC8}"/>
          </ac:picMkLst>
        </pc:picChg>
      </pc:sldChg>
      <pc:sldChg chg="modSp add modTransition">
        <pc:chgData name="Monaldo Walton" userId="e39dda5c-132f-40b4-adb8-d3c4fc5396a3" providerId="ADAL" clId="{D3FADFA9-9662-419C-89A9-C69326605B4D}" dt="2019-04-27T05:59:22.771" v="985"/>
        <pc:sldMkLst>
          <pc:docMk/>
          <pc:sldMk cId="3834126235" sldId="271"/>
        </pc:sldMkLst>
        <pc:spChg chg="mod">
          <ac:chgData name="Monaldo Walton" userId="e39dda5c-132f-40b4-adb8-d3c4fc5396a3" providerId="ADAL" clId="{D3FADFA9-9662-419C-89A9-C69326605B4D}" dt="2019-04-27T05:59:02.077" v="984" actId="20577"/>
          <ac:spMkLst>
            <pc:docMk/>
            <pc:sldMk cId="3834126235" sldId="271"/>
            <ac:spMk id="2" creationId="{00000000-0000-0000-0000-000000000000}"/>
          </ac:spMkLst>
        </pc:spChg>
      </pc:sldChg>
      <pc:sldChg chg="addSp delSp modSp add">
        <pc:chgData name="Monaldo Walton" userId="e39dda5c-132f-40b4-adb8-d3c4fc5396a3" providerId="ADAL" clId="{D3FADFA9-9662-419C-89A9-C69326605B4D}" dt="2019-04-27T00:24:32.964" v="329" actId="14100"/>
        <pc:sldMkLst>
          <pc:docMk/>
          <pc:sldMk cId="1634792141" sldId="272"/>
        </pc:sldMkLst>
        <pc:spChg chg="del">
          <ac:chgData name="Monaldo Walton" userId="e39dda5c-132f-40b4-adb8-d3c4fc5396a3" providerId="ADAL" clId="{D3FADFA9-9662-419C-89A9-C69326605B4D}" dt="2019-04-27T00:23:11.776" v="318"/>
          <ac:spMkLst>
            <pc:docMk/>
            <pc:sldMk cId="1634792141" sldId="272"/>
            <ac:spMk id="3" creationId="{F04EE1B4-AC43-4846-9FFA-B6AF08284B1C}"/>
          </ac:spMkLst>
        </pc:spChg>
        <pc:graphicFrameChg chg="add mod">
          <ac:chgData name="Monaldo Walton" userId="e39dda5c-132f-40b4-adb8-d3c4fc5396a3" providerId="ADAL" clId="{D3FADFA9-9662-419C-89A9-C69326605B4D}" dt="2019-04-27T00:24:32.964" v="329" actId="14100"/>
          <ac:graphicFrameMkLst>
            <pc:docMk/>
            <pc:sldMk cId="1634792141" sldId="272"/>
            <ac:graphicFrameMk id="4" creationId="{E65CBF5D-CE84-4738-B8C0-F16DB26E67F1}"/>
          </ac:graphicFrameMkLst>
        </pc:graphicFrameChg>
      </pc:sldChg>
      <pc:sldChg chg="modSp add ord">
        <pc:chgData name="Monaldo Walton" userId="e39dda5c-132f-40b4-adb8-d3c4fc5396a3" providerId="ADAL" clId="{D3FADFA9-9662-419C-89A9-C69326605B4D}" dt="2019-04-27T05:45:01.028" v="908" actId="6549"/>
        <pc:sldMkLst>
          <pc:docMk/>
          <pc:sldMk cId="3740714356" sldId="273"/>
        </pc:sldMkLst>
        <pc:spChg chg="mod">
          <ac:chgData name="Monaldo Walton" userId="e39dda5c-132f-40b4-adb8-d3c4fc5396a3" providerId="ADAL" clId="{D3FADFA9-9662-419C-89A9-C69326605B4D}" dt="2019-04-27T05:45:01.028" v="908" actId="6549"/>
          <ac:spMkLst>
            <pc:docMk/>
            <pc:sldMk cId="3740714356" sldId="273"/>
            <ac:spMk id="2" creationId="{00000000-0000-0000-0000-000000000000}"/>
          </ac:spMkLst>
        </pc:spChg>
      </pc:sldChg>
      <pc:sldChg chg="addSp delSp modSp add modTransition modNotesTx">
        <pc:chgData name="Monaldo Walton" userId="e39dda5c-132f-40b4-adb8-d3c4fc5396a3" providerId="ADAL" clId="{D3FADFA9-9662-419C-89A9-C69326605B4D}" dt="2019-04-27T04:03:21.922" v="824"/>
        <pc:sldMkLst>
          <pc:docMk/>
          <pc:sldMk cId="536586010" sldId="274"/>
        </pc:sldMkLst>
        <pc:spChg chg="del mod">
          <ac:chgData name="Monaldo Walton" userId="e39dda5c-132f-40b4-adb8-d3c4fc5396a3" providerId="ADAL" clId="{D3FADFA9-9662-419C-89A9-C69326605B4D}" dt="2019-04-27T00:48:32.929" v="399" actId="478"/>
          <ac:spMkLst>
            <pc:docMk/>
            <pc:sldMk cId="536586010" sldId="274"/>
            <ac:spMk id="2" creationId="{56AF5FB8-3E07-40B4-8345-A17EABCFD5C7}"/>
          </ac:spMkLst>
        </pc:spChg>
        <pc:spChg chg="del mod">
          <ac:chgData name="Monaldo Walton" userId="e39dda5c-132f-40b4-adb8-d3c4fc5396a3" providerId="ADAL" clId="{D3FADFA9-9662-419C-89A9-C69326605B4D}" dt="2019-04-27T00:48:11.512" v="388" actId="1032"/>
          <ac:spMkLst>
            <pc:docMk/>
            <pc:sldMk cId="536586010" sldId="274"/>
            <ac:spMk id="3" creationId="{E28F613E-C557-41F3-BF73-F31459904C01}"/>
          </ac:spMkLst>
        </pc:spChg>
        <pc:spChg chg="add del mod">
          <ac:chgData name="Monaldo Walton" userId="e39dda5c-132f-40b4-adb8-d3c4fc5396a3" providerId="ADAL" clId="{D3FADFA9-9662-419C-89A9-C69326605B4D}" dt="2019-04-27T00:48:35.164" v="400" actId="478"/>
          <ac:spMkLst>
            <pc:docMk/>
            <pc:sldMk cId="536586010" sldId="274"/>
            <ac:spMk id="6" creationId="{B186FFED-E9E7-4C29-A78F-3DDE4B19CDAD}"/>
          </ac:spMkLst>
        </pc:spChg>
        <pc:graphicFrameChg chg="add mod">
          <ac:chgData name="Monaldo Walton" userId="e39dda5c-132f-40b4-adb8-d3c4fc5396a3" providerId="ADAL" clId="{D3FADFA9-9662-419C-89A9-C69326605B4D}" dt="2019-04-27T04:03:21.922" v="824"/>
          <ac:graphicFrameMkLst>
            <pc:docMk/>
            <pc:sldMk cId="536586010" sldId="274"/>
            <ac:graphicFrameMk id="4" creationId="{25C715FE-1F1A-4454-8EEE-59F4F2FA50C1}"/>
          </ac:graphicFrameMkLst>
        </pc:graphicFrameChg>
      </pc:sldChg>
      <pc:sldChg chg="add modTransition">
        <pc:chgData name="Monaldo Walton" userId="e39dda5c-132f-40b4-adb8-d3c4fc5396a3" providerId="ADAL" clId="{D3FADFA9-9662-419C-89A9-C69326605B4D}" dt="2019-04-27T00:56:04.960" v="499"/>
        <pc:sldMkLst>
          <pc:docMk/>
          <pc:sldMk cId="1326610128" sldId="275"/>
        </pc:sldMkLst>
      </pc:sldChg>
      <pc:sldChg chg="addSp delSp modSp add setBg modNotes">
        <pc:chgData name="Monaldo Walton" userId="e39dda5c-132f-40b4-adb8-d3c4fc5396a3" providerId="ADAL" clId="{D3FADFA9-9662-419C-89A9-C69326605B4D}" dt="2019-04-27T05:32:47.110" v="884" actId="12"/>
        <pc:sldMkLst>
          <pc:docMk/>
          <pc:sldMk cId="461747987" sldId="276"/>
        </pc:sldMkLst>
        <pc:spChg chg="add del mod">
          <ac:chgData name="Monaldo Walton" userId="e39dda5c-132f-40b4-adb8-d3c4fc5396a3" providerId="ADAL" clId="{D3FADFA9-9662-419C-89A9-C69326605B4D}" dt="2019-04-27T02:16:14.012" v="582" actId="478"/>
          <ac:spMkLst>
            <pc:docMk/>
            <pc:sldMk cId="461747987" sldId="276"/>
            <ac:spMk id="2" creationId="{00000000-0000-0000-0000-000000000000}"/>
          </ac:spMkLst>
        </pc:spChg>
        <pc:spChg chg="add del mod">
          <ac:chgData name="Monaldo Walton" userId="e39dda5c-132f-40b4-adb8-d3c4fc5396a3" providerId="ADAL" clId="{D3FADFA9-9662-419C-89A9-C69326605B4D}" dt="2019-04-27T02:15:56.417" v="581" actId="478"/>
          <ac:spMkLst>
            <pc:docMk/>
            <pc:sldMk cId="461747987" sldId="276"/>
            <ac:spMk id="5" creationId="{134F55CE-2550-4B72-8339-35F46AAFE4CC}"/>
          </ac:spMkLst>
        </pc:spChg>
        <pc:spChg chg="add del mod">
          <ac:chgData name="Monaldo Walton" userId="e39dda5c-132f-40b4-adb8-d3c4fc5396a3" providerId="ADAL" clId="{D3FADFA9-9662-419C-89A9-C69326605B4D}" dt="2019-04-27T02:16:20.306" v="583" actId="478"/>
          <ac:spMkLst>
            <pc:docMk/>
            <pc:sldMk cId="461747987" sldId="276"/>
            <ac:spMk id="7" creationId="{EB0A37D1-9F9B-4D42-8D50-54DE63E1930A}"/>
          </ac:spMkLst>
        </pc:spChg>
        <pc:spChg chg="add mod">
          <ac:chgData name="Monaldo Walton" userId="e39dda5c-132f-40b4-adb8-d3c4fc5396a3" providerId="ADAL" clId="{D3FADFA9-9662-419C-89A9-C69326605B4D}" dt="2019-04-27T03:17:41.912" v="728" actId="122"/>
          <ac:spMkLst>
            <pc:docMk/>
            <pc:sldMk cId="461747987" sldId="276"/>
            <ac:spMk id="9" creationId="{0E9B8138-4062-49AC-838F-8D2B1E93CBC8}"/>
          </ac:spMkLst>
        </pc:spChg>
        <pc:spChg chg="mod">
          <ac:chgData name="Monaldo Walton" userId="e39dda5c-132f-40b4-adb8-d3c4fc5396a3" providerId="ADAL" clId="{D3FADFA9-9662-419C-89A9-C69326605B4D}" dt="2019-04-27T05:32:47.110" v="884" actId="12"/>
          <ac:spMkLst>
            <pc:docMk/>
            <pc:sldMk cId="461747987" sldId="276"/>
            <ac:spMk id="21506" creationId="{00000000-0000-0000-0000-000000000000}"/>
          </ac:spMkLst>
        </pc:spChg>
      </pc:sldChg>
      <pc:sldChg chg="modSp add ord modTransition">
        <pc:chgData name="Monaldo Walton" userId="e39dda5c-132f-40b4-adb8-d3c4fc5396a3" providerId="ADAL" clId="{D3FADFA9-9662-419C-89A9-C69326605B4D}" dt="2019-04-27T03:14:42.547" v="696"/>
        <pc:sldMkLst>
          <pc:docMk/>
          <pc:sldMk cId="642215065" sldId="278"/>
        </pc:sldMkLst>
        <pc:spChg chg="mod">
          <ac:chgData name="Monaldo Walton" userId="e39dda5c-132f-40b4-adb8-d3c4fc5396a3" providerId="ADAL" clId="{D3FADFA9-9662-419C-89A9-C69326605B4D}" dt="2019-04-27T02:19:18.831" v="596" actId="20577"/>
          <ac:spMkLst>
            <pc:docMk/>
            <pc:sldMk cId="642215065" sldId="278"/>
            <ac:spMk id="2" creationId="{00000000-0000-0000-0000-000000000000}"/>
          </ac:spMkLst>
        </pc:spChg>
      </pc:sldChg>
      <pc:sldChg chg="modSp add">
        <pc:chgData name="Monaldo Walton" userId="e39dda5c-132f-40b4-adb8-d3c4fc5396a3" providerId="ADAL" clId="{D3FADFA9-9662-419C-89A9-C69326605B4D}" dt="2019-04-27T03:14:30.366" v="695" actId="207"/>
        <pc:sldMkLst>
          <pc:docMk/>
          <pc:sldMk cId="3131814639" sldId="279"/>
        </pc:sldMkLst>
        <pc:spChg chg="mod">
          <ac:chgData name="Monaldo Walton" userId="e39dda5c-132f-40b4-adb8-d3c4fc5396a3" providerId="ADAL" clId="{D3FADFA9-9662-419C-89A9-C69326605B4D}" dt="2019-04-27T03:14:30.366" v="695" actId="207"/>
          <ac:spMkLst>
            <pc:docMk/>
            <pc:sldMk cId="3131814639" sldId="279"/>
            <ac:spMk id="2" creationId="{00000000-0000-0000-0000-000000000000}"/>
          </ac:spMkLst>
        </pc:spChg>
      </pc:sldChg>
      <pc:sldChg chg="modSp add">
        <pc:chgData name="Monaldo Walton" userId="e39dda5c-132f-40b4-adb8-d3c4fc5396a3" providerId="ADAL" clId="{D3FADFA9-9662-419C-89A9-C69326605B4D}" dt="2019-04-27T03:18:47.910" v="729" actId="207"/>
        <pc:sldMkLst>
          <pc:docMk/>
          <pc:sldMk cId="3980956597" sldId="280"/>
        </pc:sldMkLst>
        <pc:spChg chg="mod">
          <ac:chgData name="Monaldo Walton" userId="e39dda5c-132f-40b4-adb8-d3c4fc5396a3" providerId="ADAL" clId="{D3FADFA9-9662-419C-89A9-C69326605B4D}" dt="2019-04-27T03:18:47.910" v="729" actId="207"/>
          <ac:spMkLst>
            <pc:docMk/>
            <pc:sldMk cId="3980956597" sldId="280"/>
            <ac:spMk id="2" creationId="{00000000-0000-0000-0000-000000000000}"/>
          </ac:spMkLst>
        </pc:spChg>
      </pc:sldChg>
      <pc:sldChg chg="modSp add">
        <pc:chgData name="Monaldo Walton" userId="e39dda5c-132f-40b4-adb8-d3c4fc5396a3" providerId="ADAL" clId="{D3FADFA9-9662-419C-89A9-C69326605B4D}" dt="2019-04-27T03:19:02.937" v="730" actId="207"/>
        <pc:sldMkLst>
          <pc:docMk/>
          <pc:sldMk cId="368272721" sldId="281"/>
        </pc:sldMkLst>
        <pc:spChg chg="mod">
          <ac:chgData name="Monaldo Walton" userId="e39dda5c-132f-40b4-adb8-d3c4fc5396a3" providerId="ADAL" clId="{D3FADFA9-9662-419C-89A9-C69326605B4D}" dt="2019-04-27T03:19:02.937" v="730" actId="207"/>
          <ac:spMkLst>
            <pc:docMk/>
            <pc:sldMk cId="368272721" sldId="281"/>
            <ac:spMk id="2" creationId="{00000000-0000-0000-0000-000000000000}"/>
          </ac:spMkLst>
        </pc:spChg>
      </pc:sldChg>
      <pc:sldChg chg="modSp add">
        <pc:chgData name="Monaldo Walton" userId="e39dda5c-132f-40b4-adb8-d3c4fc5396a3" providerId="ADAL" clId="{D3FADFA9-9662-419C-89A9-C69326605B4D}" dt="2019-04-27T03:19:11.603" v="731" actId="207"/>
        <pc:sldMkLst>
          <pc:docMk/>
          <pc:sldMk cId="1339120596" sldId="282"/>
        </pc:sldMkLst>
        <pc:spChg chg="mod">
          <ac:chgData name="Monaldo Walton" userId="e39dda5c-132f-40b4-adb8-d3c4fc5396a3" providerId="ADAL" clId="{D3FADFA9-9662-419C-89A9-C69326605B4D}" dt="2019-04-27T03:19:11.603" v="731" actId="207"/>
          <ac:spMkLst>
            <pc:docMk/>
            <pc:sldMk cId="1339120596" sldId="282"/>
            <ac:spMk id="2" creationId="{00000000-0000-0000-0000-000000000000}"/>
          </ac:spMkLst>
        </pc:spChg>
      </pc:sldChg>
      <pc:sldChg chg="modSp add">
        <pc:chgData name="Monaldo Walton" userId="e39dda5c-132f-40b4-adb8-d3c4fc5396a3" providerId="ADAL" clId="{D3FADFA9-9662-419C-89A9-C69326605B4D}" dt="2019-04-27T03:21:31.376" v="732" actId="207"/>
        <pc:sldMkLst>
          <pc:docMk/>
          <pc:sldMk cId="3062487852" sldId="283"/>
        </pc:sldMkLst>
        <pc:spChg chg="mod">
          <ac:chgData name="Monaldo Walton" userId="e39dda5c-132f-40b4-adb8-d3c4fc5396a3" providerId="ADAL" clId="{D3FADFA9-9662-419C-89A9-C69326605B4D}" dt="2019-04-27T03:21:31.376" v="732" actId="207"/>
          <ac:spMkLst>
            <pc:docMk/>
            <pc:sldMk cId="3062487852" sldId="283"/>
            <ac:spMk id="2" creationId="{00000000-0000-0000-0000-000000000000}"/>
          </ac:spMkLst>
        </pc:spChg>
      </pc:sldChg>
      <pc:sldChg chg="modSp add">
        <pc:chgData name="Monaldo Walton" userId="e39dda5c-132f-40b4-adb8-d3c4fc5396a3" providerId="ADAL" clId="{D3FADFA9-9662-419C-89A9-C69326605B4D}" dt="2019-04-27T03:23:06.539" v="733" actId="207"/>
        <pc:sldMkLst>
          <pc:docMk/>
          <pc:sldMk cId="2150329664" sldId="284"/>
        </pc:sldMkLst>
        <pc:spChg chg="mod">
          <ac:chgData name="Monaldo Walton" userId="e39dda5c-132f-40b4-adb8-d3c4fc5396a3" providerId="ADAL" clId="{D3FADFA9-9662-419C-89A9-C69326605B4D}" dt="2019-04-27T03:23:06.539" v="733" actId="207"/>
          <ac:spMkLst>
            <pc:docMk/>
            <pc:sldMk cId="2150329664" sldId="284"/>
            <ac:spMk id="2" creationId="{00000000-0000-0000-0000-000000000000}"/>
          </ac:spMkLst>
        </pc:spChg>
      </pc:sldChg>
      <pc:sldChg chg="modSp add">
        <pc:chgData name="Monaldo Walton" userId="e39dda5c-132f-40b4-adb8-d3c4fc5396a3" providerId="ADAL" clId="{D3FADFA9-9662-419C-89A9-C69326605B4D}" dt="2019-04-27T03:24:16.729" v="734" actId="207"/>
        <pc:sldMkLst>
          <pc:docMk/>
          <pc:sldMk cId="398195085" sldId="285"/>
        </pc:sldMkLst>
        <pc:spChg chg="mod">
          <ac:chgData name="Monaldo Walton" userId="e39dda5c-132f-40b4-adb8-d3c4fc5396a3" providerId="ADAL" clId="{D3FADFA9-9662-419C-89A9-C69326605B4D}" dt="2019-04-27T03:24:16.729" v="734" actId="207"/>
          <ac:spMkLst>
            <pc:docMk/>
            <pc:sldMk cId="398195085" sldId="285"/>
            <ac:spMk id="2" creationId="{00000000-0000-0000-0000-000000000000}"/>
          </ac:spMkLst>
        </pc:spChg>
      </pc:sldChg>
      <pc:sldChg chg="modSp add">
        <pc:chgData name="Monaldo Walton" userId="e39dda5c-132f-40b4-adb8-d3c4fc5396a3" providerId="ADAL" clId="{D3FADFA9-9662-419C-89A9-C69326605B4D}" dt="2019-04-27T03:24:21.969" v="735" actId="207"/>
        <pc:sldMkLst>
          <pc:docMk/>
          <pc:sldMk cId="749405771" sldId="286"/>
        </pc:sldMkLst>
        <pc:spChg chg="mod">
          <ac:chgData name="Monaldo Walton" userId="e39dda5c-132f-40b4-adb8-d3c4fc5396a3" providerId="ADAL" clId="{D3FADFA9-9662-419C-89A9-C69326605B4D}" dt="2019-04-27T03:24:21.969" v="735" actId="207"/>
          <ac:spMkLst>
            <pc:docMk/>
            <pc:sldMk cId="749405771" sldId="286"/>
            <ac:spMk id="2" creationId="{00000000-0000-0000-0000-000000000000}"/>
          </ac:spMkLst>
        </pc:spChg>
      </pc:sldChg>
      <pc:sldChg chg="modSp add">
        <pc:chgData name="Monaldo Walton" userId="e39dda5c-132f-40b4-adb8-d3c4fc5396a3" providerId="ADAL" clId="{D3FADFA9-9662-419C-89A9-C69326605B4D}" dt="2019-04-27T03:24:27.318" v="736" actId="207"/>
        <pc:sldMkLst>
          <pc:docMk/>
          <pc:sldMk cId="3870403437" sldId="287"/>
        </pc:sldMkLst>
        <pc:spChg chg="mod">
          <ac:chgData name="Monaldo Walton" userId="e39dda5c-132f-40b4-adb8-d3c4fc5396a3" providerId="ADAL" clId="{D3FADFA9-9662-419C-89A9-C69326605B4D}" dt="2019-04-27T03:24:27.318" v="736" actId="207"/>
          <ac:spMkLst>
            <pc:docMk/>
            <pc:sldMk cId="3870403437" sldId="287"/>
            <ac:spMk id="2" creationId="{00000000-0000-0000-0000-000000000000}"/>
          </ac:spMkLst>
        </pc:spChg>
      </pc:sldChg>
      <pc:sldChg chg="modSp add">
        <pc:chgData name="Monaldo Walton" userId="e39dda5c-132f-40b4-adb8-d3c4fc5396a3" providerId="ADAL" clId="{D3FADFA9-9662-419C-89A9-C69326605B4D}" dt="2019-04-27T03:24:34.991" v="737" actId="207"/>
        <pc:sldMkLst>
          <pc:docMk/>
          <pc:sldMk cId="4229691759" sldId="288"/>
        </pc:sldMkLst>
        <pc:spChg chg="mod">
          <ac:chgData name="Monaldo Walton" userId="e39dda5c-132f-40b4-adb8-d3c4fc5396a3" providerId="ADAL" clId="{D3FADFA9-9662-419C-89A9-C69326605B4D}" dt="2019-04-27T03:24:34.991" v="737" actId="207"/>
          <ac:spMkLst>
            <pc:docMk/>
            <pc:sldMk cId="4229691759" sldId="288"/>
            <ac:spMk id="2" creationId="{00000000-0000-0000-0000-000000000000}"/>
          </ac:spMkLst>
        </pc:spChg>
      </pc:sldChg>
      <pc:sldChg chg="modSp add">
        <pc:chgData name="Monaldo Walton" userId="e39dda5c-132f-40b4-adb8-d3c4fc5396a3" providerId="ADAL" clId="{D3FADFA9-9662-419C-89A9-C69326605B4D}" dt="2019-04-27T03:24:39.648" v="738" actId="207"/>
        <pc:sldMkLst>
          <pc:docMk/>
          <pc:sldMk cId="3161874683" sldId="289"/>
        </pc:sldMkLst>
        <pc:spChg chg="mod">
          <ac:chgData name="Monaldo Walton" userId="e39dda5c-132f-40b4-adb8-d3c4fc5396a3" providerId="ADAL" clId="{D3FADFA9-9662-419C-89A9-C69326605B4D}" dt="2019-04-27T03:24:39.648" v="738" actId="207"/>
          <ac:spMkLst>
            <pc:docMk/>
            <pc:sldMk cId="3161874683" sldId="289"/>
            <ac:spMk id="2" creationId="{00000000-0000-0000-0000-000000000000}"/>
          </ac:spMkLst>
        </pc:spChg>
      </pc:sldChg>
      <pc:sldChg chg="modSp add">
        <pc:chgData name="Monaldo Walton" userId="e39dda5c-132f-40b4-adb8-d3c4fc5396a3" providerId="ADAL" clId="{D3FADFA9-9662-419C-89A9-C69326605B4D}" dt="2019-04-27T03:25:12.001" v="739" actId="207"/>
        <pc:sldMkLst>
          <pc:docMk/>
          <pc:sldMk cId="588750156" sldId="290"/>
        </pc:sldMkLst>
        <pc:spChg chg="mod">
          <ac:chgData name="Monaldo Walton" userId="e39dda5c-132f-40b4-adb8-d3c4fc5396a3" providerId="ADAL" clId="{D3FADFA9-9662-419C-89A9-C69326605B4D}" dt="2019-04-27T03:25:12.001" v="739" actId="207"/>
          <ac:spMkLst>
            <pc:docMk/>
            <pc:sldMk cId="588750156" sldId="290"/>
            <ac:spMk id="2" creationId="{00000000-0000-0000-0000-000000000000}"/>
          </ac:spMkLst>
        </pc:spChg>
      </pc:sldChg>
      <pc:sldChg chg="modSp add">
        <pc:chgData name="Monaldo Walton" userId="e39dda5c-132f-40b4-adb8-d3c4fc5396a3" providerId="ADAL" clId="{D3FADFA9-9662-419C-89A9-C69326605B4D}" dt="2019-04-27T03:27:21.204" v="740" actId="207"/>
        <pc:sldMkLst>
          <pc:docMk/>
          <pc:sldMk cId="1875213515" sldId="291"/>
        </pc:sldMkLst>
        <pc:spChg chg="mod">
          <ac:chgData name="Monaldo Walton" userId="e39dda5c-132f-40b4-adb8-d3c4fc5396a3" providerId="ADAL" clId="{D3FADFA9-9662-419C-89A9-C69326605B4D}" dt="2019-04-27T03:27:21.204" v="740" actId="207"/>
          <ac:spMkLst>
            <pc:docMk/>
            <pc:sldMk cId="1875213515" sldId="291"/>
            <ac:spMk id="2" creationId="{00000000-0000-0000-0000-000000000000}"/>
          </ac:spMkLst>
        </pc:spChg>
      </pc:sldChg>
      <pc:sldChg chg="modSp add">
        <pc:chgData name="Monaldo Walton" userId="e39dda5c-132f-40b4-adb8-d3c4fc5396a3" providerId="ADAL" clId="{D3FADFA9-9662-419C-89A9-C69326605B4D}" dt="2019-04-27T03:27:50.012" v="741" actId="207"/>
        <pc:sldMkLst>
          <pc:docMk/>
          <pc:sldMk cId="1529300842" sldId="292"/>
        </pc:sldMkLst>
        <pc:spChg chg="mod">
          <ac:chgData name="Monaldo Walton" userId="e39dda5c-132f-40b4-adb8-d3c4fc5396a3" providerId="ADAL" clId="{D3FADFA9-9662-419C-89A9-C69326605B4D}" dt="2019-04-27T03:27:50.012" v="741" actId="207"/>
          <ac:spMkLst>
            <pc:docMk/>
            <pc:sldMk cId="1529300842" sldId="292"/>
            <ac:spMk id="2" creationId="{00000000-0000-0000-0000-000000000000}"/>
          </ac:spMkLst>
        </pc:spChg>
      </pc:sldChg>
      <pc:sldChg chg="modSp add">
        <pc:chgData name="Monaldo Walton" userId="e39dda5c-132f-40b4-adb8-d3c4fc5396a3" providerId="ADAL" clId="{D3FADFA9-9662-419C-89A9-C69326605B4D}" dt="2019-04-27T03:27:55.681" v="742" actId="207"/>
        <pc:sldMkLst>
          <pc:docMk/>
          <pc:sldMk cId="3641197940" sldId="293"/>
        </pc:sldMkLst>
        <pc:spChg chg="mod">
          <ac:chgData name="Monaldo Walton" userId="e39dda5c-132f-40b4-adb8-d3c4fc5396a3" providerId="ADAL" clId="{D3FADFA9-9662-419C-89A9-C69326605B4D}" dt="2019-04-27T03:27:55.681" v="742" actId="207"/>
          <ac:spMkLst>
            <pc:docMk/>
            <pc:sldMk cId="3641197940" sldId="293"/>
            <ac:spMk id="2" creationId="{00000000-0000-0000-0000-000000000000}"/>
          </ac:spMkLst>
        </pc:spChg>
      </pc:sldChg>
      <pc:sldChg chg="modSp add">
        <pc:chgData name="Monaldo Walton" userId="e39dda5c-132f-40b4-adb8-d3c4fc5396a3" providerId="ADAL" clId="{D3FADFA9-9662-419C-89A9-C69326605B4D}" dt="2019-04-27T03:28:01.613" v="743" actId="207"/>
        <pc:sldMkLst>
          <pc:docMk/>
          <pc:sldMk cId="3134867170" sldId="294"/>
        </pc:sldMkLst>
        <pc:spChg chg="mod">
          <ac:chgData name="Monaldo Walton" userId="e39dda5c-132f-40b4-adb8-d3c4fc5396a3" providerId="ADAL" clId="{D3FADFA9-9662-419C-89A9-C69326605B4D}" dt="2019-04-27T03:28:01.613" v="743" actId="207"/>
          <ac:spMkLst>
            <pc:docMk/>
            <pc:sldMk cId="3134867170" sldId="294"/>
            <ac:spMk id="2" creationId="{00000000-0000-0000-0000-000000000000}"/>
          </ac:spMkLst>
        </pc:spChg>
      </pc:sldChg>
      <pc:sldChg chg="modSp add">
        <pc:chgData name="Monaldo Walton" userId="e39dda5c-132f-40b4-adb8-d3c4fc5396a3" providerId="ADAL" clId="{D3FADFA9-9662-419C-89A9-C69326605B4D}" dt="2019-04-27T03:28:11.022" v="744" actId="207"/>
        <pc:sldMkLst>
          <pc:docMk/>
          <pc:sldMk cId="2294392364" sldId="295"/>
        </pc:sldMkLst>
        <pc:spChg chg="mod">
          <ac:chgData name="Monaldo Walton" userId="e39dda5c-132f-40b4-adb8-d3c4fc5396a3" providerId="ADAL" clId="{D3FADFA9-9662-419C-89A9-C69326605B4D}" dt="2019-04-27T03:28:11.022" v="744" actId="207"/>
          <ac:spMkLst>
            <pc:docMk/>
            <pc:sldMk cId="2294392364" sldId="295"/>
            <ac:spMk id="2" creationId="{00000000-0000-0000-0000-000000000000}"/>
          </ac:spMkLst>
        </pc:spChg>
      </pc:sldChg>
      <pc:sldChg chg="modSp add">
        <pc:chgData name="Monaldo Walton" userId="e39dda5c-132f-40b4-adb8-d3c4fc5396a3" providerId="ADAL" clId="{D3FADFA9-9662-419C-89A9-C69326605B4D}" dt="2019-04-27T03:28:16.465" v="745" actId="207"/>
        <pc:sldMkLst>
          <pc:docMk/>
          <pc:sldMk cId="320833572" sldId="296"/>
        </pc:sldMkLst>
        <pc:spChg chg="mod">
          <ac:chgData name="Monaldo Walton" userId="e39dda5c-132f-40b4-adb8-d3c4fc5396a3" providerId="ADAL" clId="{D3FADFA9-9662-419C-89A9-C69326605B4D}" dt="2019-04-27T03:28:16.465" v="745" actId="207"/>
          <ac:spMkLst>
            <pc:docMk/>
            <pc:sldMk cId="320833572" sldId="296"/>
            <ac:spMk id="2" creationId="{00000000-0000-0000-0000-000000000000}"/>
          </ac:spMkLst>
        </pc:spChg>
      </pc:sldChg>
      <pc:sldChg chg="modSp add">
        <pc:chgData name="Monaldo Walton" userId="e39dda5c-132f-40b4-adb8-d3c4fc5396a3" providerId="ADAL" clId="{D3FADFA9-9662-419C-89A9-C69326605B4D}" dt="2019-04-27T03:28:21.751" v="746" actId="207"/>
        <pc:sldMkLst>
          <pc:docMk/>
          <pc:sldMk cId="4060853578" sldId="297"/>
        </pc:sldMkLst>
        <pc:spChg chg="mod">
          <ac:chgData name="Monaldo Walton" userId="e39dda5c-132f-40b4-adb8-d3c4fc5396a3" providerId="ADAL" clId="{D3FADFA9-9662-419C-89A9-C69326605B4D}" dt="2019-04-27T03:28:21.751" v="746" actId="207"/>
          <ac:spMkLst>
            <pc:docMk/>
            <pc:sldMk cId="4060853578" sldId="297"/>
            <ac:spMk id="2" creationId="{00000000-0000-0000-0000-000000000000}"/>
          </ac:spMkLst>
        </pc:spChg>
      </pc:sldChg>
      <pc:sldChg chg="modSp add">
        <pc:chgData name="Monaldo Walton" userId="e39dda5c-132f-40b4-adb8-d3c4fc5396a3" providerId="ADAL" clId="{D3FADFA9-9662-419C-89A9-C69326605B4D}" dt="2019-04-27T03:28:37.224" v="747" actId="207"/>
        <pc:sldMkLst>
          <pc:docMk/>
          <pc:sldMk cId="1973001268" sldId="298"/>
        </pc:sldMkLst>
        <pc:spChg chg="mod">
          <ac:chgData name="Monaldo Walton" userId="e39dda5c-132f-40b4-adb8-d3c4fc5396a3" providerId="ADAL" clId="{D3FADFA9-9662-419C-89A9-C69326605B4D}" dt="2019-04-27T03:28:37.224" v="747" actId="207"/>
          <ac:spMkLst>
            <pc:docMk/>
            <pc:sldMk cId="1973001268" sldId="298"/>
            <ac:spMk id="2" creationId="{00000000-0000-0000-0000-000000000000}"/>
          </ac:spMkLst>
        </pc:spChg>
      </pc:sldChg>
      <pc:sldChg chg="modSp add">
        <pc:chgData name="Monaldo Walton" userId="e39dda5c-132f-40b4-adb8-d3c4fc5396a3" providerId="ADAL" clId="{D3FADFA9-9662-419C-89A9-C69326605B4D}" dt="2019-04-27T03:28:42.977" v="748" actId="207"/>
        <pc:sldMkLst>
          <pc:docMk/>
          <pc:sldMk cId="1964279635" sldId="299"/>
        </pc:sldMkLst>
        <pc:spChg chg="mod">
          <ac:chgData name="Monaldo Walton" userId="e39dda5c-132f-40b4-adb8-d3c4fc5396a3" providerId="ADAL" clId="{D3FADFA9-9662-419C-89A9-C69326605B4D}" dt="2019-04-27T03:28:42.977" v="748" actId="207"/>
          <ac:spMkLst>
            <pc:docMk/>
            <pc:sldMk cId="1964279635" sldId="299"/>
            <ac:spMk id="2" creationId="{00000000-0000-0000-0000-000000000000}"/>
          </ac:spMkLst>
        </pc:spChg>
      </pc:sldChg>
      <pc:sldChg chg="modSp add">
        <pc:chgData name="Monaldo Walton" userId="e39dda5c-132f-40b4-adb8-d3c4fc5396a3" providerId="ADAL" clId="{D3FADFA9-9662-419C-89A9-C69326605B4D}" dt="2019-04-27T03:28:48.631" v="749" actId="207"/>
        <pc:sldMkLst>
          <pc:docMk/>
          <pc:sldMk cId="997943641" sldId="300"/>
        </pc:sldMkLst>
        <pc:spChg chg="mod">
          <ac:chgData name="Monaldo Walton" userId="e39dda5c-132f-40b4-adb8-d3c4fc5396a3" providerId="ADAL" clId="{D3FADFA9-9662-419C-89A9-C69326605B4D}" dt="2019-04-27T03:28:48.631" v="749" actId="207"/>
          <ac:spMkLst>
            <pc:docMk/>
            <pc:sldMk cId="997943641" sldId="300"/>
            <ac:spMk id="2" creationId="{00000000-0000-0000-0000-000000000000}"/>
          </ac:spMkLst>
        </pc:spChg>
      </pc:sldChg>
      <pc:sldChg chg="modSp add">
        <pc:chgData name="Monaldo Walton" userId="e39dda5c-132f-40b4-adb8-d3c4fc5396a3" providerId="ADAL" clId="{D3FADFA9-9662-419C-89A9-C69326605B4D}" dt="2019-04-27T03:29:43.241" v="750" actId="207"/>
        <pc:sldMkLst>
          <pc:docMk/>
          <pc:sldMk cId="3527828852" sldId="301"/>
        </pc:sldMkLst>
        <pc:spChg chg="mod">
          <ac:chgData name="Monaldo Walton" userId="e39dda5c-132f-40b4-adb8-d3c4fc5396a3" providerId="ADAL" clId="{D3FADFA9-9662-419C-89A9-C69326605B4D}" dt="2019-04-27T03:29:43.241" v="750" actId="207"/>
          <ac:spMkLst>
            <pc:docMk/>
            <pc:sldMk cId="3527828852" sldId="301"/>
            <ac:spMk id="2" creationId="{00000000-0000-0000-0000-000000000000}"/>
          </ac:spMkLst>
        </pc:spChg>
      </pc:sldChg>
      <pc:sldChg chg="modSp add">
        <pc:chgData name="Monaldo Walton" userId="e39dda5c-132f-40b4-adb8-d3c4fc5396a3" providerId="ADAL" clId="{D3FADFA9-9662-419C-89A9-C69326605B4D}" dt="2019-04-27T03:29:49.139" v="751" actId="207"/>
        <pc:sldMkLst>
          <pc:docMk/>
          <pc:sldMk cId="3922644471" sldId="302"/>
        </pc:sldMkLst>
        <pc:spChg chg="mod">
          <ac:chgData name="Monaldo Walton" userId="e39dda5c-132f-40b4-adb8-d3c4fc5396a3" providerId="ADAL" clId="{D3FADFA9-9662-419C-89A9-C69326605B4D}" dt="2019-04-27T03:29:49.139" v="751" actId="207"/>
          <ac:spMkLst>
            <pc:docMk/>
            <pc:sldMk cId="3922644471" sldId="302"/>
            <ac:spMk id="2" creationId="{00000000-0000-0000-0000-000000000000}"/>
          </ac:spMkLst>
        </pc:spChg>
      </pc:sldChg>
      <pc:sldChg chg="modSp add">
        <pc:chgData name="Monaldo Walton" userId="e39dda5c-132f-40b4-adb8-d3c4fc5396a3" providerId="ADAL" clId="{D3FADFA9-9662-419C-89A9-C69326605B4D}" dt="2019-04-27T03:32:34.416" v="752" actId="207"/>
        <pc:sldMkLst>
          <pc:docMk/>
          <pc:sldMk cId="387225564" sldId="303"/>
        </pc:sldMkLst>
        <pc:spChg chg="mod">
          <ac:chgData name="Monaldo Walton" userId="e39dda5c-132f-40b4-adb8-d3c4fc5396a3" providerId="ADAL" clId="{D3FADFA9-9662-419C-89A9-C69326605B4D}" dt="2019-04-27T03:32:34.416" v="752" actId="207"/>
          <ac:spMkLst>
            <pc:docMk/>
            <pc:sldMk cId="387225564" sldId="303"/>
            <ac:spMk id="2" creationId="{00000000-0000-0000-0000-000000000000}"/>
          </ac:spMkLst>
        </pc:spChg>
      </pc:sldChg>
      <pc:sldChg chg="modSp add">
        <pc:chgData name="Monaldo Walton" userId="e39dda5c-132f-40b4-adb8-d3c4fc5396a3" providerId="ADAL" clId="{D3FADFA9-9662-419C-89A9-C69326605B4D}" dt="2019-04-27T03:32:52.249" v="755" actId="20577"/>
        <pc:sldMkLst>
          <pc:docMk/>
          <pc:sldMk cId="963842030" sldId="304"/>
        </pc:sldMkLst>
        <pc:spChg chg="mod">
          <ac:chgData name="Monaldo Walton" userId="e39dda5c-132f-40b4-adb8-d3c4fc5396a3" providerId="ADAL" clId="{D3FADFA9-9662-419C-89A9-C69326605B4D}" dt="2019-04-27T03:32:42.905" v="753" actId="207"/>
          <ac:spMkLst>
            <pc:docMk/>
            <pc:sldMk cId="963842030" sldId="304"/>
            <ac:spMk id="2" creationId="{00000000-0000-0000-0000-000000000000}"/>
          </ac:spMkLst>
        </pc:spChg>
        <pc:spChg chg="mod">
          <ac:chgData name="Monaldo Walton" userId="e39dda5c-132f-40b4-adb8-d3c4fc5396a3" providerId="ADAL" clId="{D3FADFA9-9662-419C-89A9-C69326605B4D}" dt="2019-04-27T03:32:52.249" v="755" actId="20577"/>
          <ac:spMkLst>
            <pc:docMk/>
            <pc:sldMk cId="963842030" sldId="304"/>
            <ac:spMk id="3" creationId="{00000000-0000-0000-0000-000000000000}"/>
          </ac:spMkLst>
        </pc:spChg>
      </pc:sldChg>
      <pc:sldChg chg="modSp add">
        <pc:chgData name="Monaldo Walton" userId="e39dda5c-132f-40b4-adb8-d3c4fc5396a3" providerId="ADAL" clId="{D3FADFA9-9662-419C-89A9-C69326605B4D}" dt="2019-04-27T03:33:02.343" v="756" actId="207"/>
        <pc:sldMkLst>
          <pc:docMk/>
          <pc:sldMk cId="487666488" sldId="305"/>
        </pc:sldMkLst>
        <pc:spChg chg="mod">
          <ac:chgData name="Monaldo Walton" userId="e39dda5c-132f-40b4-adb8-d3c4fc5396a3" providerId="ADAL" clId="{D3FADFA9-9662-419C-89A9-C69326605B4D}" dt="2019-04-27T03:33:02.343" v="756" actId="207"/>
          <ac:spMkLst>
            <pc:docMk/>
            <pc:sldMk cId="487666488" sldId="305"/>
            <ac:spMk id="2" creationId="{00000000-0000-0000-0000-000000000000}"/>
          </ac:spMkLst>
        </pc:spChg>
      </pc:sldChg>
      <pc:sldChg chg="addSp delSp modSp add">
        <pc:chgData name="Monaldo Walton" userId="e39dda5c-132f-40b4-adb8-d3c4fc5396a3" providerId="ADAL" clId="{D3FADFA9-9662-419C-89A9-C69326605B4D}" dt="2019-04-27T05:41:18.453" v="905" actId="1076"/>
        <pc:sldMkLst>
          <pc:docMk/>
          <pc:sldMk cId="4283315522" sldId="306"/>
        </pc:sldMkLst>
        <pc:graphicFrameChg chg="add del mod">
          <ac:chgData name="Monaldo Walton" userId="e39dda5c-132f-40b4-adb8-d3c4fc5396a3" providerId="ADAL" clId="{D3FADFA9-9662-419C-89A9-C69326605B4D}" dt="2019-04-27T02:35:32.838" v="658" actId="478"/>
          <ac:graphicFrameMkLst>
            <pc:docMk/>
            <pc:sldMk cId="4283315522" sldId="306"/>
            <ac:graphicFrameMk id="2" creationId="{2079CBF5-5527-48AD-B396-7B8BCE394521}"/>
          </ac:graphicFrameMkLst>
        </pc:graphicFrameChg>
        <pc:graphicFrameChg chg="add del mod">
          <ac:chgData name="Monaldo Walton" userId="e39dda5c-132f-40b4-adb8-d3c4fc5396a3" providerId="ADAL" clId="{D3FADFA9-9662-419C-89A9-C69326605B4D}" dt="2019-04-27T02:44:18.294" v="661" actId="478"/>
          <ac:graphicFrameMkLst>
            <pc:docMk/>
            <pc:sldMk cId="4283315522" sldId="306"/>
            <ac:graphicFrameMk id="3" creationId="{DF432F67-C927-4AFD-82E5-F6AE20CD9965}"/>
          </ac:graphicFrameMkLst>
        </pc:graphicFrameChg>
        <pc:graphicFrameChg chg="add del mod">
          <ac:chgData name="Monaldo Walton" userId="e39dda5c-132f-40b4-adb8-d3c4fc5396a3" providerId="ADAL" clId="{D3FADFA9-9662-419C-89A9-C69326605B4D}" dt="2019-04-27T02:46:53.503" v="663" actId="478"/>
          <ac:graphicFrameMkLst>
            <pc:docMk/>
            <pc:sldMk cId="4283315522" sldId="306"/>
            <ac:graphicFrameMk id="4" creationId="{E2DC080A-43AA-4C7F-9A19-303D5275099A}"/>
          </ac:graphicFrameMkLst>
        </pc:graphicFrameChg>
        <pc:graphicFrameChg chg="add mod">
          <ac:chgData name="Monaldo Walton" userId="e39dda5c-132f-40b4-adb8-d3c4fc5396a3" providerId="ADAL" clId="{D3FADFA9-9662-419C-89A9-C69326605B4D}" dt="2019-04-27T05:41:18.453" v="905" actId="1076"/>
          <ac:graphicFrameMkLst>
            <pc:docMk/>
            <pc:sldMk cId="4283315522" sldId="306"/>
            <ac:graphicFrameMk id="5" creationId="{F4764892-39FF-4222-8C95-E07126DCB551}"/>
          </ac:graphicFrameMkLst>
        </pc:graphicFrameChg>
      </pc:sldChg>
      <pc:sldChg chg="modSp add">
        <pc:chgData name="Monaldo Walton" userId="e39dda5c-132f-40b4-adb8-d3c4fc5396a3" providerId="ADAL" clId="{D3FADFA9-9662-419C-89A9-C69326605B4D}" dt="2019-04-27T03:36:00.528" v="757" actId="207"/>
        <pc:sldMkLst>
          <pc:docMk/>
          <pc:sldMk cId="3451970502" sldId="307"/>
        </pc:sldMkLst>
        <pc:spChg chg="mod">
          <ac:chgData name="Monaldo Walton" userId="e39dda5c-132f-40b4-adb8-d3c4fc5396a3" providerId="ADAL" clId="{D3FADFA9-9662-419C-89A9-C69326605B4D}" dt="2019-04-27T03:36:00.528" v="757" actId="207"/>
          <ac:spMkLst>
            <pc:docMk/>
            <pc:sldMk cId="3451970502" sldId="307"/>
            <ac:spMk id="2" creationId="{00000000-0000-0000-0000-000000000000}"/>
          </ac:spMkLst>
        </pc:spChg>
      </pc:sldChg>
      <pc:sldChg chg="modSp add">
        <pc:chgData name="Monaldo Walton" userId="e39dda5c-132f-40b4-adb8-d3c4fc5396a3" providerId="ADAL" clId="{D3FADFA9-9662-419C-89A9-C69326605B4D}" dt="2019-04-27T03:36:44.512" v="758" actId="207"/>
        <pc:sldMkLst>
          <pc:docMk/>
          <pc:sldMk cId="749663315" sldId="308"/>
        </pc:sldMkLst>
        <pc:spChg chg="mod">
          <ac:chgData name="Monaldo Walton" userId="e39dda5c-132f-40b4-adb8-d3c4fc5396a3" providerId="ADAL" clId="{D3FADFA9-9662-419C-89A9-C69326605B4D}" dt="2019-04-27T03:36:44.512" v="758" actId="207"/>
          <ac:spMkLst>
            <pc:docMk/>
            <pc:sldMk cId="749663315" sldId="308"/>
            <ac:spMk id="2" creationId="{00000000-0000-0000-0000-000000000000}"/>
          </ac:spMkLst>
        </pc:spChg>
      </pc:sldChg>
      <pc:sldChg chg="add">
        <pc:chgData name="Monaldo Walton" userId="e39dda5c-132f-40b4-adb8-d3c4fc5396a3" providerId="ADAL" clId="{D3FADFA9-9662-419C-89A9-C69326605B4D}" dt="2019-04-27T03:12:58.631" v="690"/>
        <pc:sldMkLst>
          <pc:docMk/>
          <pc:sldMk cId="2621091639" sldId="309"/>
        </pc:sldMkLst>
      </pc:sldChg>
      <pc:sldChg chg="add">
        <pc:chgData name="Monaldo Walton" userId="e39dda5c-132f-40b4-adb8-d3c4fc5396a3" providerId="ADAL" clId="{D3FADFA9-9662-419C-89A9-C69326605B4D}" dt="2019-04-27T03:13:01.491" v="692"/>
        <pc:sldMkLst>
          <pc:docMk/>
          <pc:sldMk cId="3002268681" sldId="310"/>
        </pc:sldMkLst>
      </pc:sldChg>
      <pc:sldChg chg="add">
        <pc:chgData name="Monaldo Walton" userId="e39dda5c-132f-40b4-adb8-d3c4fc5396a3" providerId="ADAL" clId="{D3FADFA9-9662-419C-89A9-C69326605B4D}" dt="2019-04-27T03:13:04.243" v="694"/>
        <pc:sldMkLst>
          <pc:docMk/>
          <pc:sldMk cId="1457589033" sldId="311"/>
        </pc:sldMkLst>
      </pc:sldChg>
      <pc:sldChg chg="modSp add">
        <pc:chgData name="Monaldo Walton" userId="e39dda5c-132f-40b4-adb8-d3c4fc5396a3" providerId="ADAL" clId="{D3FADFA9-9662-419C-89A9-C69326605B4D}" dt="2019-04-27T04:06:43.513" v="826" actId="255"/>
        <pc:sldMkLst>
          <pc:docMk/>
          <pc:sldMk cId="2833067113" sldId="312"/>
        </pc:sldMkLst>
        <pc:spChg chg="mod">
          <ac:chgData name="Monaldo Walton" userId="e39dda5c-132f-40b4-adb8-d3c4fc5396a3" providerId="ADAL" clId="{D3FADFA9-9662-419C-89A9-C69326605B4D}" dt="2019-04-27T04:06:43.513" v="826" actId="255"/>
          <ac:spMkLst>
            <pc:docMk/>
            <pc:sldMk cId="2833067113" sldId="312"/>
            <ac:spMk id="3" creationId="{00000000-0000-0000-0000-000000000000}"/>
          </ac:spMkLst>
        </pc:spChg>
      </pc:sldChg>
      <pc:sldChg chg="modSp add ord modAnim">
        <pc:chgData name="Monaldo Walton" userId="e39dda5c-132f-40b4-adb8-d3c4fc5396a3" providerId="ADAL" clId="{D3FADFA9-9662-419C-89A9-C69326605B4D}" dt="2019-04-27T05:30:43.087" v="881"/>
        <pc:sldMkLst>
          <pc:docMk/>
          <pc:sldMk cId="3449120354" sldId="313"/>
        </pc:sldMkLst>
        <pc:spChg chg="mod">
          <ac:chgData name="Monaldo Walton" userId="e39dda5c-132f-40b4-adb8-d3c4fc5396a3" providerId="ADAL" clId="{D3FADFA9-9662-419C-89A9-C69326605B4D}" dt="2019-04-27T04:00:25.516" v="817" actId="20577"/>
          <ac:spMkLst>
            <pc:docMk/>
            <pc:sldMk cId="3449120354" sldId="313"/>
            <ac:spMk id="2" creationId="{00000000-0000-0000-0000-000000000000}"/>
          </ac:spMkLst>
        </pc:spChg>
        <pc:spChg chg="mod">
          <ac:chgData name="Monaldo Walton" userId="e39dda5c-132f-40b4-adb8-d3c4fc5396a3" providerId="ADAL" clId="{D3FADFA9-9662-419C-89A9-C69326605B4D}" dt="2019-04-27T04:14:17.753" v="835"/>
          <ac:spMkLst>
            <pc:docMk/>
            <pc:sldMk cId="3449120354" sldId="313"/>
            <ac:spMk id="3" creationId="{00000000-0000-0000-0000-000000000000}"/>
          </ac:spMkLst>
        </pc:spChg>
      </pc:sldChg>
      <pc:sldChg chg="modSp add ord">
        <pc:chgData name="Monaldo Walton" userId="e39dda5c-132f-40b4-adb8-d3c4fc5396a3" providerId="ADAL" clId="{D3FADFA9-9662-419C-89A9-C69326605B4D}" dt="2019-04-27T03:55:58.005" v="775" actId="20577"/>
        <pc:sldMkLst>
          <pc:docMk/>
          <pc:sldMk cId="4006476788" sldId="314"/>
        </pc:sldMkLst>
        <pc:spChg chg="mod">
          <ac:chgData name="Monaldo Walton" userId="e39dda5c-132f-40b4-adb8-d3c4fc5396a3" providerId="ADAL" clId="{D3FADFA9-9662-419C-89A9-C69326605B4D}" dt="2019-04-27T03:55:58.005" v="775" actId="20577"/>
          <ac:spMkLst>
            <pc:docMk/>
            <pc:sldMk cId="4006476788" sldId="314"/>
            <ac:spMk id="2" creationId="{00000000-0000-0000-0000-000000000000}"/>
          </ac:spMkLst>
        </pc:spChg>
      </pc:sldChg>
      <pc:sldChg chg="modSp add">
        <pc:chgData name="Monaldo Walton" userId="e39dda5c-132f-40b4-adb8-d3c4fc5396a3" providerId="ADAL" clId="{D3FADFA9-9662-419C-89A9-C69326605B4D}" dt="2019-04-27T04:07:51.152" v="829" actId="113"/>
        <pc:sldMkLst>
          <pc:docMk/>
          <pc:sldMk cId="2175852346" sldId="315"/>
        </pc:sldMkLst>
        <pc:spChg chg="mod">
          <ac:chgData name="Monaldo Walton" userId="e39dda5c-132f-40b4-adb8-d3c4fc5396a3" providerId="ADAL" clId="{D3FADFA9-9662-419C-89A9-C69326605B4D}" dt="2019-04-27T04:07:51.152" v="829" actId="113"/>
          <ac:spMkLst>
            <pc:docMk/>
            <pc:sldMk cId="2175852346" sldId="315"/>
            <ac:spMk id="3" creationId="{00000000-0000-0000-0000-000000000000}"/>
          </ac:spMkLst>
        </pc:spChg>
      </pc:sldChg>
      <pc:sldChg chg="modSp add modAnim">
        <pc:chgData name="Monaldo Walton" userId="e39dda5c-132f-40b4-adb8-d3c4fc5396a3" providerId="ADAL" clId="{D3FADFA9-9662-419C-89A9-C69326605B4D}" dt="2019-04-27T06:28:13.203" v="1066" actId="6549"/>
        <pc:sldMkLst>
          <pc:docMk/>
          <pc:sldMk cId="948909594" sldId="316"/>
        </pc:sldMkLst>
        <pc:spChg chg="mod">
          <ac:chgData name="Monaldo Walton" userId="e39dda5c-132f-40b4-adb8-d3c4fc5396a3" providerId="ADAL" clId="{D3FADFA9-9662-419C-89A9-C69326605B4D}" dt="2019-04-27T06:08:29.735" v="987"/>
          <ac:spMkLst>
            <pc:docMk/>
            <pc:sldMk cId="948909594" sldId="316"/>
            <ac:spMk id="2" creationId="{00000000-0000-0000-0000-000000000000}"/>
          </ac:spMkLst>
        </pc:spChg>
        <pc:spChg chg="mod">
          <ac:chgData name="Monaldo Walton" userId="e39dda5c-132f-40b4-adb8-d3c4fc5396a3" providerId="ADAL" clId="{D3FADFA9-9662-419C-89A9-C69326605B4D}" dt="2019-04-27T06:28:13.203" v="1066" actId="6549"/>
          <ac:spMkLst>
            <pc:docMk/>
            <pc:sldMk cId="948909594" sldId="316"/>
            <ac:spMk id="3" creationId="{00000000-0000-0000-0000-000000000000}"/>
          </ac:spMkLst>
        </pc:spChg>
      </pc:sldChg>
      <pc:sldChg chg="modSp add">
        <pc:chgData name="Monaldo Walton" userId="e39dda5c-132f-40b4-adb8-d3c4fc5396a3" providerId="ADAL" clId="{D3FADFA9-9662-419C-89A9-C69326605B4D}" dt="2019-04-27T07:25:16.253" v="1278" actId="20577"/>
        <pc:sldMkLst>
          <pc:docMk/>
          <pc:sldMk cId="4016713276" sldId="317"/>
        </pc:sldMkLst>
        <pc:spChg chg="mod">
          <ac:chgData name="Monaldo Walton" userId="e39dda5c-132f-40b4-adb8-d3c4fc5396a3" providerId="ADAL" clId="{D3FADFA9-9662-419C-89A9-C69326605B4D}" dt="2019-04-27T07:25:16.253" v="1278" actId="20577"/>
          <ac:spMkLst>
            <pc:docMk/>
            <pc:sldMk cId="4016713276" sldId="317"/>
            <ac:spMk id="3" creationId="{00000000-0000-0000-0000-000000000000}"/>
          </ac:spMkLst>
        </pc:spChg>
      </pc:sldChg>
      <pc:sldChg chg="modSp add">
        <pc:chgData name="Monaldo Walton" userId="e39dda5c-132f-40b4-adb8-d3c4fc5396a3" providerId="ADAL" clId="{D3FADFA9-9662-419C-89A9-C69326605B4D}" dt="2019-04-27T05:12:35.155" v="843" actId="27636"/>
        <pc:sldMkLst>
          <pc:docMk/>
          <pc:sldMk cId="3001333092" sldId="318"/>
        </pc:sldMkLst>
        <pc:spChg chg="mod">
          <ac:chgData name="Monaldo Walton" userId="e39dda5c-132f-40b4-adb8-d3c4fc5396a3" providerId="ADAL" clId="{D3FADFA9-9662-419C-89A9-C69326605B4D}" dt="2019-04-27T05:12:35.155" v="843" actId="27636"/>
          <ac:spMkLst>
            <pc:docMk/>
            <pc:sldMk cId="3001333092" sldId="318"/>
            <ac:spMk id="3" creationId="{00000000-0000-0000-0000-000000000000}"/>
          </ac:spMkLst>
        </pc:spChg>
      </pc:sldChg>
      <pc:sldChg chg="add">
        <pc:chgData name="Monaldo Walton" userId="e39dda5c-132f-40b4-adb8-d3c4fc5396a3" providerId="ADAL" clId="{D3FADFA9-9662-419C-89A9-C69326605B4D}" dt="2019-04-27T05:44:48.619" v="906"/>
        <pc:sldMkLst>
          <pc:docMk/>
          <pc:sldMk cId="1402707499" sldId="319"/>
        </pc:sldMkLst>
      </pc:sldChg>
      <pc:sldChg chg="modSp add modAnim">
        <pc:chgData name="Monaldo Walton" userId="e39dda5c-132f-40b4-adb8-d3c4fc5396a3" providerId="ADAL" clId="{D3FADFA9-9662-419C-89A9-C69326605B4D}" dt="2019-04-27T07:23:30.312" v="1273" actId="20577"/>
        <pc:sldMkLst>
          <pc:docMk/>
          <pc:sldMk cId="2413822484" sldId="320"/>
        </pc:sldMkLst>
        <pc:spChg chg="mod">
          <ac:chgData name="Monaldo Walton" userId="e39dda5c-132f-40b4-adb8-d3c4fc5396a3" providerId="ADAL" clId="{D3FADFA9-9662-419C-89A9-C69326605B4D}" dt="2019-04-27T07:23:30.312" v="1273" actId="20577"/>
          <ac:spMkLst>
            <pc:docMk/>
            <pc:sldMk cId="2413822484" sldId="320"/>
            <ac:spMk id="3" creationId="{00000000-0000-0000-0000-000000000000}"/>
          </ac:spMkLst>
        </pc:spChg>
      </pc:sldChg>
      <pc:sldChg chg="modSp add modTransition modAnim">
        <pc:chgData name="Monaldo Walton" userId="e39dda5c-132f-40b4-adb8-d3c4fc5396a3" providerId="ADAL" clId="{D3FADFA9-9662-419C-89A9-C69326605B4D}" dt="2019-04-27T06:32:03.047" v="1090"/>
        <pc:sldMkLst>
          <pc:docMk/>
          <pc:sldMk cId="3902085350" sldId="321"/>
        </pc:sldMkLst>
        <pc:spChg chg="mod">
          <ac:chgData name="Monaldo Walton" userId="e39dda5c-132f-40b4-adb8-d3c4fc5396a3" providerId="ADAL" clId="{D3FADFA9-9662-419C-89A9-C69326605B4D}" dt="2019-04-27T06:31:39.555" v="1089" actId="6549"/>
          <ac:spMkLst>
            <pc:docMk/>
            <pc:sldMk cId="3902085350" sldId="321"/>
            <ac:spMk id="3" creationId="{00000000-0000-0000-0000-000000000000}"/>
          </ac:spMkLst>
        </pc:spChg>
      </pc:sldChg>
      <pc:sldChg chg="modSp add modAnim">
        <pc:chgData name="Monaldo Walton" userId="e39dda5c-132f-40b4-adb8-d3c4fc5396a3" providerId="ADAL" clId="{D3FADFA9-9662-419C-89A9-C69326605B4D}" dt="2019-04-27T06:51:41.473" v="1148"/>
        <pc:sldMkLst>
          <pc:docMk/>
          <pc:sldMk cId="437254309" sldId="322"/>
        </pc:sldMkLst>
        <pc:spChg chg="mod">
          <ac:chgData name="Monaldo Walton" userId="e39dda5c-132f-40b4-adb8-d3c4fc5396a3" providerId="ADAL" clId="{D3FADFA9-9662-419C-89A9-C69326605B4D}" dt="2019-04-27T06:48:31.725" v="1137" actId="6549"/>
          <ac:spMkLst>
            <pc:docMk/>
            <pc:sldMk cId="437254309" sldId="322"/>
            <ac:spMk id="3" creationId="{00000000-0000-0000-0000-000000000000}"/>
          </ac:spMkLst>
        </pc:spChg>
      </pc:sldChg>
      <pc:sldChg chg="modSp add modAnim">
        <pc:chgData name="Monaldo Walton" userId="e39dda5c-132f-40b4-adb8-d3c4fc5396a3" providerId="ADAL" clId="{D3FADFA9-9662-419C-89A9-C69326605B4D}" dt="2019-04-27T06:56:31.150" v="1171"/>
        <pc:sldMkLst>
          <pc:docMk/>
          <pc:sldMk cId="4116202110" sldId="323"/>
        </pc:sldMkLst>
        <pc:spChg chg="mod">
          <ac:chgData name="Monaldo Walton" userId="e39dda5c-132f-40b4-adb8-d3c4fc5396a3" providerId="ADAL" clId="{D3FADFA9-9662-419C-89A9-C69326605B4D}" dt="2019-04-27T06:55:56.956" v="1170" actId="20577"/>
          <ac:spMkLst>
            <pc:docMk/>
            <pc:sldMk cId="4116202110" sldId="323"/>
            <ac:spMk id="3" creationId="{00000000-0000-0000-0000-000000000000}"/>
          </ac:spMkLst>
        </pc:spChg>
      </pc:sldChg>
      <pc:sldChg chg="modSp add modAnim">
        <pc:chgData name="Monaldo Walton" userId="e39dda5c-132f-40b4-adb8-d3c4fc5396a3" providerId="ADAL" clId="{D3FADFA9-9662-419C-89A9-C69326605B4D}" dt="2019-04-27T07:04:37.459" v="1195" actId="14100"/>
        <pc:sldMkLst>
          <pc:docMk/>
          <pc:sldMk cId="1029612793" sldId="324"/>
        </pc:sldMkLst>
        <pc:spChg chg="mod">
          <ac:chgData name="Monaldo Walton" userId="e39dda5c-132f-40b4-adb8-d3c4fc5396a3" providerId="ADAL" clId="{D3FADFA9-9662-419C-89A9-C69326605B4D}" dt="2019-04-27T07:04:37.459" v="1195" actId="14100"/>
          <ac:spMkLst>
            <pc:docMk/>
            <pc:sldMk cId="1029612793" sldId="324"/>
            <ac:spMk id="3" creationId="{00000000-0000-0000-0000-000000000000}"/>
          </ac:spMkLst>
        </pc:spChg>
      </pc:sldChg>
      <pc:sldChg chg="modSp add modAnim">
        <pc:chgData name="Monaldo Walton" userId="e39dda5c-132f-40b4-adb8-d3c4fc5396a3" providerId="ADAL" clId="{D3FADFA9-9662-419C-89A9-C69326605B4D}" dt="2019-04-27T07:15:03.843" v="1253" actId="20577"/>
        <pc:sldMkLst>
          <pc:docMk/>
          <pc:sldMk cId="292425069" sldId="325"/>
        </pc:sldMkLst>
        <pc:spChg chg="mod">
          <ac:chgData name="Monaldo Walton" userId="e39dda5c-132f-40b4-adb8-d3c4fc5396a3" providerId="ADAL" clId="{D3FADFA9-9662-419C-89A9-C69326605B4D}" dt="2019-04-27T07:15:03.843" v="1253" actId="20577"/>
          <ac:spMkLst>
            <pc:docMk/>
            <pc:sldMk cId="292425069" sldId="325"/>
            <ac:spMk id="3" creationId="{00000000-0000-0000-0000-000000000000}"/>
          </ac:spMkLst>
        </pc:spChg>
      </pc:sldChg>
      <pc:sldChg chg="modSp add modTransition modAnim">
        <pc:chgData name="Monaldo Walton" userId="e39dda5c-132f-40b4-adb8-d3c4fc5396a3" providerId="ADAL" clId="{D3FADFA9-9662-419C-89A9-C69326605B4D}" dt="2019-04-27T06:28:20.347" v="1068" actId="6549"/>
        <pc:sldMkLst>
          <pc:docMk/>
          <pc:sldMk cId="77374355" sldId="326"/>
        </pc:sldMkLst>
        <pc:spChg chg="mod">
          <ac:chgData name="Monaldo Walton" userId="e39dda5c-132f-40b4-adb8-d3c4fc5396a3" providerId="ADAL" clId="{D3FADFA9-9662-419C-89A9-C69326605B4D}" dt="2019-04-27T06:28:20.347" v="1068" actId="6549"/>
          <ac:spMkLst>
            <pc:docMk/>
            <pc:sldMk cId="77374355" sldId="326"/>
            <ac:spMk id="3" creationId="{00000000-0000-0000-0000-000000000000}"/>
          </ac:spMkLst>
        </pc:spChg>
      </pc:sldChg>
      <pc:sldChg chg="modSp add">
        <pc:chgData name="Monaldo Walton" userId="e39dda5c-132f-40b4-adb8-d3c4fc5396a3" providerId="ADAL" clId="{D3FADFA9-9662-419C-89A9-C69326605B4D}" dt="2019-04-27T06:28:25.753" v="1070" actId="6549"/>
        <pc:sldMkLst>
          <pc:docMk/>
          <pc:sldMk cId="2971347093" sldId="327"/>
        </pc:sldMkLst>
        <pc:spChg chg="mod">
          <ac:chgData name="Monaldo Walton" userId="e39dda5c-132f-40b4-adb8-d3c4fc5396a3" providerId="ADAL" clId="{D3FADFA9-9662-419C-89A9-C69326605B4D}" dt="2019-04-27T06:28:25.753" v="1070" actId="6549"/>
          <ac:spMkLst>
            <pc:docMk/>
            <pc:sldMk cId="2971347093" sldId="327"/>
            <ac:spMk id="3" creationId="{00000000-0000-0000-0000-000000000000}"/>
          </ac:spMkLst>
        </pc:spChg>
      </pc:sldChg>
      <pc:sldChg chg="modSp add">
        <pc:chgData name="Monaldo Walton" userId="e39dda5c-132f-40b4-adb8-d3c4fc5396a3" providerId="ADAL" clId="{D3FADFA9-9662-419C-89A9-C69326605B4D}" dt="2019-04-27T06:28:44.272" v="1073" actId="14100"/>
        <pc:sldMkLst>
          <pc:docMk/>
          <pc:sldMk cId="4188810729" sldId="328"/>
        </pc:sldMkLst>
        <pc:spChg chg="mod">
          <ac:chgData name="Monaldo Walton" userId="e39dda5c-132f-40b4-adb8-d3c4fc5396a3" providerId="ADAL" clId="{D3FADFA9-9662-419C-89A9-C69326605B4D}" dt="2019-04-27T06:28:44.272" v="1073" actId="14100"/>
          <ac:spMkLst>
            <pc:docMk/>
            <pc:sldMk cId="4188810729" sldId="328"/>
            <ac:spMk id="3" creationId="{00000000-0000-0000-0000-000000000000}"/>
          </ac:spMkLst>
        </pc:spChg>
      </pc:sldChg>
      <pc:sldChg chg="modSp add modAnim">
        <pc:chgData name="Monaldo Walton" userId="e39dda5c-132f-40b4-adb8-d3c4fc5396a3" providerId="ADAL" clId="{D3FADFA9-9662-419C-89A9-C69326605B4D}" dt="2019-04-27T06:45:10.346" v="1126"/>
        <pc:sldMkLst>
          <pc:docMk/>
          <pc:sldMk cId="488154505" sldId="329"/>
        </pc:sldMkLst>
        <pc:spChg chg="mod">
          <ac:chgData name="Monaldo Walton" userId="e39dda5c-132f-40b4-adb8-d3c4fc5396a3" providerId="ADAL" clId="{D3FADFA9-9662-419C-89A9-C69326605B4D}" dt="2019-04-27T06:33:23.656" v="1093" actId="14100"/>
          <ac:spMkLst>
            <pc:docMk/>
            <pc:sldMk cId="488154505" sldId="329"/>
            <ac:spMk id="3" creationId="{00000000-0000-0000-0000-000000000000}"/>
          </ac:spMkLst>
        </pc:spChg>
      </pc:sldChg>
      <pc:sldChg chg="modSp add">
        <pc:chgData name="Monaldo Walton" userId="e39dda5c-132f-40b4-adb8-d3c4fc5396a3" providerId="ADAL" clId="{D3FADFA9-9662-419C-89A9-C69326605B4D}" dt="2019-04-27T06:38:58.976" v="1107" actId="20577"/>
        <pc:sldMkLst>
          <pc:docMk/>
          <pc:sldMk cId="3809652972" sldId="330"/>
        </pc:sldMkLst>
        <pc:spChg chg="mod">
          <ac:chgData name="Monaldo Walton" userId="e39dda5c-132f-40b4-adb8-d3c4fc5396a3" providerId="ADAL" clId="{D3FADFA9-9662-419C-89A9-C69326605B4D}" dt="2019-04-27T06:38:58.976" v="1107" actId="20577"/>
          <ac:spMkLst>
            <pc:docMk/>
            <pc:sldMk cId="3809652972" sldId="330"/>
            <ac:spMk id="3" creationId="{00000000-0000-0000-0000-000000000000}"/>
          </ac:spMkLst>
        </pc:spChg>
      </pc:sldChg>
      <pc:sldChg chg="modSp add modTransition">
        <pc:chgData name="Monaldo Walton" userId="e39dda5c-132f-40b4-adb8-d3c4fc5396a3" providerId="ADAL" clId="{D3FADFA9-9662-419C-89A9-C69326605B4D}" dt="2019-04-27T06:46:28.264" v="1127"/>
        <pc:sldMkLst>
          <pc:docMk/>
          <pc:sldMk cId="3226013168" sldId="331"/>
        </pc:sldMkLst>
        <pc:spChg chg="mod">
          <ac:chgData name="Monaldo Walton" userId="e39dda5c-132f-40b4-adb8-d3c4fc5396a3" providerId="ADAL" clId="{D3FADFA9-9662-419C-89A9-C69326605B4D}" dt="2019-04-27T06:41:29.443" v="1121" actId="6549"/>
          <ac:spMkLst>
            <pc:docMk/>
            <pc:sldMk cId="3226013168" sldId="331"/>
            <ac:spMk id="3" creationId="{00000000-0000-0000-0000-000000000000}"/>
          </ac:spMkLst>
        </pc:spChg>
      </pc:sldChg>
      <pc:sldChg chg="modSp add modTransition modAnim">
        <pc:chgData name="Monaldo Walton" userId="e39dda5c-132f-40b4-adb8-d3c4fc5396a3" providerId="ADAL" clId="{D3FADFA9-9662-419C-89A9-C69326605B4D}" dt="2019-04-27T06:52:58.489" v="1151"/>
        <pc:sldMkLst>
          <pc:docMk/>
          <pc:sldMk cId="1690030395" sldId="332"/>
        </pc:sldMkLst>
        <pc:spChg chg="mod">
          <ac:chgData name="Monaldo Walton" userId="e39dda5c-132f-40b4-adb8-d3c4fc5396a3" providerId="ADAL" clId="{D3FADFA9-9662-419C-89A9-C69326605B4D}" dt="2019-04-27T06:50:09.652" v="1143" actId="6549"/>
          <ac:spMkLst>
            <pc:docMk/>
            <pc:sldMk cId="1690030395" sldId="332"/>
            <ac:spMk id="3" creationId="{00000000-0000-0000-0000-000000000000}"/>
          </ac:spMkLst>
        </pc:spChg>
      </pc:sldChg>
      <pc:sldChg chg="modSp add modTransition modAnim">
        <pc:chgData name="Monaldo Walton" userId="e39dda5c-132f-40b4-adb8-d3c4fc5396a3" providerId="ADAL" clId="{D3FADFA9-9662-419C-89A9-C69326605B4D}" dt="2019-04-27T06:53:01.493" v="1152"/>
        <pc:sldMkLst>
          <pc:docMk/>
          <pc:sldMk cId="1633991088" sldId="333"/>
        </pc:sldMkLst>
        <pc:spChg chg="mod">
          <ac:chgData name="Monaldo Walton" userId="e39dda5c-132f-40b4-adb8-d3c4fc5396a3" providerId="ADAL" clId="{D3FADFA9-9662-419C-89A9-C69326605B4D}" dt="2019-04-27T06:51:06.565" v="1147" actId="20577"/>
          <ac:spMkLst>
            <pc:docMk/>
            <pc:sldMk cId="1633991088" sldId="333"/>
            <ac:spMk id="3" creationId="{00000000-0000-0000-0000-000000000000}"/>
          </ac:spMkLst>
        </pc:spChg>
      </pc:sldChg>
      <pc:sldChg chg="modSp add modTransition modAnim">
        <pc:chgData name="Monaldo Walton" userId="e39dda5c-132f-40b4-adb8-d3c4fc5396a3" providerId="ADAL" clId="{D3FADFA9-9662-419C-89A9-C69326605B4D}" dt="2019-04-27T06:58:15.260" v="1179"/>
        <pc:sldMkLst>
          <pc:docMk/>
          <pc:sldMk cId="1422892774" sldId="334"/>
        </pc:sldMkLst>
        <pc:spChg chg="mod">
          <ac:chgData name="Monaldo Walton" userId="e39dda5c-132f-40b4-adb8-d3c4fc5396a3" providerId="ADAL" clId="{D3FADFA9-9662-419C-89A9-C69326605B4D}" dt="2019-04-27T06:57:23.556" v="1178" actId="6549"/>
          <ac:spMkLst>
            <pc:docMk/>
            <pc:sldMk cId="1422892774" sldId="334"/>
            <ac:spMk id="3" creationId="{00000000-0000-0000-0000-000000000000}"/>
          </ac:spMkLst>
        </pc:spChg>
      </pc:sldChg>
      <pc:sldChg chg="modSp add modTransition modAnim">
        <pc:chgData name="Monaldo Walton" userId="e39dda5c-132f-40b4-adb8-d3c4fc5396a3" providerId="ADAL" clId="{D3FADFA9-9662-419C-89A9-C69326605B4D}" dt="2019-04-27T07:09:04.675" v="1211"/>
        <pc:sldMkLst>
          <pc:docMk/>
          <pc:sldMk cId="2521310258" sldId="335"/>
        </pc:sldMkLst>
        <pc:spChg chg="mod">
          <ac:chgData name="Monaldo Walton" userId="e39dda5c-132f-40b4-adb8-d3c4fc5396a3" providerId="ADAL" clId="{D3FADFA9-9662-419C-89A9-C69326605B4D}" dt="2019-04-27T07:05:47.412" v="1202" actId="6549"/>
          <ac:spMkLst>
            <pc:docMk/>
            <pc:sldMk cId="2521310258" sldId="335"/>
            <ac:spMk id="3" creationId="{00000000-0000-0000-0000-000000000000}"/>
          </ac:spMkLst>
        </pc:spChg>
      </pc:sldChg>
      <pc:sldChg chg="modSp add modTransition">
        <pc:chgData name="Monaldo Walton" userId="e39dda5c-132f-40b4-adb8-d3c4fc5396a3" providerId="ADAL" clId="{D3FADFA9-9662-419C-89A9-C69326605B4D}" dt="2019-04-27T07:09:08.910" v="1212"/>
        <pc:sldMkLst>
          <pc:docMk/>
          <pc:sldMk cId="3078096877" sldId="336"/>
        </pc:sldMkLst>
        <pc:spChg chg="mod">
          <ac:chgData name="Monaldo Walton" userId="e39dda5c-132f-40b4-adb8-d3c4fc5396a3" providerId="ADAL" clId="{D3FADFA9-9662-419C-89A9-C69326605B4D}" dt="2019-04-27T07:07:28.317" v="1210" actId="6549"/>
          <ac:spMkLst>
            <pc:docMk/>
            <pc:sldMk cId="3078096877" sldId="336"/>
            <ac:spMk id="3" creationId="{00000000-0000-0000-0000-000000000000}"/>
          </ac:spMkLst>
        </pc:spChg>
      </pc:sldChg>
      <pc:sldChg chg="modSp add modTransition modAnim">
        <pc:chgData name="Monaldo Walton" userId="e39dda5c-132f-40b4-adb8-d3c4fc5396a3" providerId="ADAL" clId="{D3FADFA9-9662-419C-89A9-C69326605B4D}" dt="2019-04-27T07:15:26.720" v="1254"/>
        <pc:sldMkLst>
          <pc:docMk/>
          <pc:sldMk cId="1727456573" sldId="337"/>
        </pc:sldMkLst>
        <pc:spChg chg="mod">
          <ac:chgData name="Monaldo Walton" userId="e39dda5c-132f-40b4-adb8-d3c4fc5396a3" providerId="ADAL" clId="{D3FADFA9-9662-419C-89A9-C69326605B4D}" dt="2019-04-27T07:14:11.608" v="1250" actId="20577"/>
          <ac:spMkLst>
            <pc:docMk/>
            <pc:sldMk cId="1727456573" sldId="337"/>
            <ac:spMk id="3" creationId="{00000000-0000-0000-0000-000000000000}"/>
          </ac:spMkLst>
        </pc:spChg>
      </pc:sldChg>
      <pc:sldChg chg="modSp add modTransition modAnim">
        <pc:chgData name="Monaldo Walton" userId="e39dda5c-132f-40b4-adb8-d3c4fc5396a3" providerId="ADAL" clId="{D3FADFA9-9662-419C-89A9-C69326605B4D}" dt="2019-04-27T07:30:07.533" v="1294"/>
        <pc:sldMkLst>
          <pc:docMk/>
          <pc:sldMk cId="1092930642" sldId="338"/>
        </pc:sldMkLst>
        <pc:spChg chg="mod">
          <ac:chgData name="Monaldo Walton" userId="e39dda5c-132f-40b4-adb8-d3c4fc5396a3" providerId="ADAL" clId="{D3FADFA9-9662-419C-89A9-C69326605B4D}" dt="2019-04-27T07:20:15.295" v="1267" actId="6549"/>
          <ac:spMkLst>
            <pc:docMk/>
            <pc:sldMk cId="1092930642" sldId="338"/>
            <ac:spMk id="3" creationId="{00000000-0000-0000-0000-000000000000}"/>
          </ac:spMkLst>
        </pc:spChg>
      </pc:sldChg>
      <pc:sldChg chg="modSp add modTransition modAnim">
        <pc:chgData name="Monaldo Walton" userId="e39dda5c-132f-40b4-adb8-d3c4fc5396a3" providerId="ADAL" clId="{D3FADFA9-9662-419C-89A9-C69326605B4D}" dt="2019-04-27T07:30:37.884" v="1295"/>
        <pc:sldMkLst>
          <pc:docMk/>
          <pc:sldMk cId="2117066058" sldId="339"/>
        </pc:sldMkLst>
        <pc:spChg chg="mod">
          <ac:chgData name="Monaldo Walton" userId="e39dda5c-132f-40b4-adb8-d3c4fc5396a3" providerId="ADAL" clId="{D3FADFA9-9662-419C-89A9-C69326605B4D}" dt="2019-04-27T07:19:40.392" v="1265" actId="6549"/>
          <ac:spMkLst>
            <pc:docMk/>
            <pc:sldMk cId="2117066058" sldId="339"/>
            <ac:spMk id="3" creationId="{00000000-0000-0000-0000-000000000000}"/>
          </ac:spMkLst>
        </pc:spChg>
      </pc:sldChg>
      <pc:sldChg chg="modSp add modTransition modAnim">
        <pc:chgData name="Monaldo Walton" userId="e39dda5c-132f-40b4-adb8-d3c4fc5396a3" providerId="ADAL" clId="{D3FADFA9-9662-419C-89A9-C69326605B4D}" dt="2019-04-27T07:30:57.967" v="1296"/>
        <pc:sldMkLst>
          <pc:docMk/>
          <pc:sldMk cId="1235201467" sldId="340"/>
        </pc:sldMkLst>
        <pc:spChg chg="mod">
          <ac:chgData name="Monaldo Walton" userId="e39dda5c-132f-40b4-adb8-d3c4fc5396a3" providerId="ADAL" clId="{D3FADFA9-9662-419C-89A9-C69326605B4D}" dt="2019-04-27T07:19:50.483" v="1266" actId="6549"/>
          <ac:spMkLst>
            <pc:docMk/>
            <pc:sldMk cId="1235201467" sldId="340"/>
            <ac:spMk id="3" creationId="{00000000-0000-0000-0000-000000000000}"/>
          </ac:spMkLst>
        </pc:spChg>
      </pc:sldChg>
      <pc:sldChg chg="modSp add modTransition modAnim">
        <pc:chgData name="Monaldo Walton" userId="e39dda5c-132f-40b4-adb8-d3c4fc5396a3" providerId="ADAL" clId="{D3FADFA9-9662-419C-89A9-C69326605B4D}" dt="2019-04-27T07:31:24.302" v="1297"/>
        <pc:sldMkLst>
          <pc:docMk/>
          <pc:sldMk cId="2202271267" sldId="341"/>
        </pc:sldMkLst>
        <pc:spChg chg="mod">
          <ac:chgData name="Monaldo Walton" userId="e39dda5c-132f-40b4-adb8-d3c4fc5396a3" providerId="ADAL" clId="{D3FADFA9-9662-419C-89A9-C69326605B4D}" dt="2019-04-27T07:18:29.317" v="1264" actId="6549"/>
          <ac:spMkLst>
            <pc:docMk/>
            <pc:sldMk cId="2202271267" sldId="341"/>
            <ac:spMk id="3" creationId="{00000000-0000-0000-0000-000000000000}"/>
          </ac:spMkLst>
        </pc:spChg>
      </pc:sldChg>
      <pc:sldChg chg="modSp add">
        <pc:chgData name="Monaldo Walton" userId="e39dda5c-132f-40b4-adb8-d3c4fc5396a3" providerId="ADAL" clId="{D3FADFA9-9662-419C-89A9-C69326605B4D}" dt="2019-04-27T07:25:59.474" v="1283" actId="20577"/>
        <pc:sldMkLst>
          <pc:docMk/>
          <pc:sldMk cId="1424876390" sldId="342"/>
        </pc:sldMkLst>
        <pc:spChg chg="mod">
          <ac:chgData name="Monaldo Walton" userId="e39dda5c-132f-40b4-adb8-d3c4fc5396a3" providerId="ADAL" clId="{D3FADFA9-9662-419C-89A9-C69326605B4D}" dt="2019-04-27T07:25:59.474" v="1283" actId="20577"/>
          <ac:spMkLst>
            <pc:docMk/>
            <pc:sldMk cId="1424876390" sldId="342"/>
            <ac:spMk id="3" creationId="{00000000-0000-0000-0000-000000000000}"/>
          </ac:spMkLst>
        </pc:spChg>
      </pc:sldChg>
      <pc:sldChg chg="modSp add">
        <pc:chgData name="Monaldo Walton" userId="e39dda5c-132f-40b4-adb8-d3c4fc5396a3" providerId="ADAL" clId="{D3FADFA9-9662-419C-89A9-C69326605B4D}" dt="2019-04-27T07:27:00.668" v="1288" actId="20577"/>
        <pc:sldMkLst>
          <pc:docMk/>
          <pc:sldMk cId="1192940227" sldId="343"/>
        </pc:sldMkLst>
        <pc:spChg chg="mod">
          <ac:chgData name="Monaldo Walton" userId="e39dda5c-132f-40b4-adb8-d3c4fc5396a3" providerId="ADAL" clId="{D3FADFA9-9662-419C-89A9-C69326605B4D}" dt="2019-04-27T07:27:00.668" v="1288" actId="20577"/>
          <ac:spMkLst>
            <pc:docMk/>
            <pc:sldMk cId="1192940227" sldId="343"/>
            <ac:spMk id="3" creationId="{00000000-0000-0000-0000-000000000000}"/>
          </ac:spMkLst>
        </pc:spChg>
      </pc:sldChg>
      <pc:sldChg chg="modSp add">
        <pc:chgData name="Monaldo Walton" userId="e39dda5c-132f-40b4-adb8-d3c4fc5396a3" providerId="ADAL" clId="{D3FADFA9-9662-419C-89A9-C69326605B4D}" dt="2019-04-27T07:27:11.276" v="1289" actId="6549"/>
        <pc:sldMkLst>
          <pc:docMk/>
          <pc:sldMk cId="2749071640" sldId="344"/>
        </pc:sldMkLst>
        <pc:spChg chg="mod">
          <ac:chgData name="Monaldo Walton" userId="e39dda5c-132f-40b4-adb8-d3c4fc5396a3" providerId="ADAL" clId="{D3FADFA9-9662-419C-89A9-C69326605B4D}" dt="2019-04-27T07:27:11.276" v="1289" actId="6549"/>
          <ac:spMkLst>
            <pc:docMk/>
            <pc:sldMk cId="2749071640" sldId="344"/>
            <ac:spMk id="3" creationId="{00000000-0000-0000-0000-000000000000}"/>
          </ac:spMkLst>
        </pc:spChg>
      </pc:sldChg>
      <pc:sldMasterChg chg="add addSldLayout">
        <pc:chgData name="Monaldo Walton" userId="e39dda5c-132f-40b4-adb8-d3c4fc5396a3" providerId="ADAL" clId="{D3FADFA9-9662-419C-89A9-C69326605B4D}" dt="2019-04-27T03:51:52.298" v="759" actId="27028"/>
        <pc:sldMasterMkLst>
          <pc:docMk/>
          <pc:sldMasterMk cId="1189059395" sldId="2147483648"/>
        </pc:sldMasterMkLst>
        <pc:sldLayoutChg chg="add">
          <pc:chgData name="Monaldo Walton" userId="e39dda5c-132f-40b4-adb8-d3c4fc5396a3" providerId="ADAL" clId="{D3FADFA9-9662-419C-89A9-C69326605B4D}" dt="2019-04-27T03:51:52.298" v="759" actId="27028"/>
          <pc:sldLayoutMkLst>
            <pc:docMk/>
            <pc:sldMasterMk cId="1189059395" sldId="2147483648"/>
            <pc:sldLayoutMk cId="1344442223" sldId="2147483650"/>
          </pc:sldLayoutMkLst>
        </pc:sldLayoutChg>
      </pc:sldMasterChg>
      <pc:sldMasterChg chg="add addSldLayout">
        <pc:chgData name="Monaldo Walton" userId="e39dda5c-132f-40b4-adb8-d3c4fc5396a3" providerId="ADAL" clId="{D3FADFA9-9662-419C-89A9-C69326605B4D}" dt="2019-04-27T02:12:00.587" v="526" actId="27028"/>
        <pc:sldMasterMkLst>
          <pc:docMk/>
          <pc:sldMasterMk cId="0" sldId="2147483660"/>
        </pc:sldMasterMkLst>
        <pc:sldLayoutChg chg="add">
          <pc:chgData name="Monaldo Walton" userId="e39dda5c-132f-40b4-adb8-d3c4fc5396a3" providerId="ADAL" clId="{D3FADFA9-9662-419C-89A9-C69326605B4D}" dt="2019-04-27T02:12:00.587" v="526" actId="27028"/>
          <pc:sldLayoutMkLst>
            <pc:docMk/>
            <pc:sldMasterMk cId="0" sldId="2147483660"/>
            <pc:sldLayoutMk cId="3334719658" sldId="2147483752"/>
          </pc:sldLayoutMkLst>
        </pc:sldLayoutChg>
      </pc:sldMasterChg>
      <pc:sldMasterChg chg="add addSldLayout">
        <pc:chgData name="Monaldo Walton" userId="e39dda5c-132f-40b4-adb8-d3c4fc5396a3" providerId="ADAL" clId="{D3FADFA9-9662-419C-89A9-C69326605B4D}" dt="2019-04-27T03:12:58.630" v="689" actId="27028"/>
        <pc:sldMasterMkLst>
          <pc:docMk/>
          <pc:sldMasterMk cId="1703831356" sldId="2147483898"/>
        </pc:sldMasterMkLst>
        <pc:sldLayoutChg chg="add">
          <pc:chgData name="Monaldo Walton" userId="e39dda5c-132f-40b4-adb8-d3c4fc5396a3" providerId="ADAL" clId="{D3FADFA9-9662-419C-89A9-C69326605B4D}" dt="2019-04-27T03:12:58.630" v="689" actId="27028"/>
          <pc:sldLayoutMkLst>
            <pc:docMk/>
            <pc:sldMasterMk cId="1703831356" sldId="2147483898"/>
            <pc:sldLayoutMk cId="675175760" sldId="2147483910"/>
          </pc:sldLayoutMkLst>
        </pc:sldLayoutChg>
      </pc:sldMasterChg>
      <pc:sldMasterChg chg="replId modSldLayout">
        <pc:chgData name="Monaldo Walton" userId="e39dda5c-132f-40b4-adb8-d3c4fc5396a3" providerId="ADAL" clId="{D3FADFA9-9662-419C-89A9-C69326605B4D}" dt="2019-04-27T03:51:52.298" v="759" actId="27028"/>
        <pc:sldMasterMkLst>
          <pc:docMk/>
          <pc:sldMasterMk cId="1942453417" sldId="2147483911"/>
        </pc:sldMasterMkLst>
        <pc:sldLayoutChg chg="replId">
          <pc:chgData name="Monaldo Walton" userId="e39dda5c-132f-40b4-adb8-d3c4fc5396a3" providerId="ADAL" clId="{D3FADFA9-9662-419C-89A9-C69326605B4D}" dt="2019-04-27T03:51:52.298" v="759" actId="27028"/>
          <pc:sldLayoutMkLst>
            <pc:docMk/>
            <pc:sldMasterMk cId="1942453417" sldId="2147483911"/>
            <pc:sldLayoutMk cId="2081304824" sldId="2147483912"/>
          </pc:sldLayoutMkLst>
        </pc:sldLayoutChg>
      </pc:sldMasterChg>
    </pc:docChg>
  </pc:docChgLst>
  <pc:docChgLst>
    <pc:chgData name="Monaldo Walton" userId="e39dda5c-132f-40b4-adb8-d3c4fc5396a3" providerId="ADAL" clId="{931890EE-890A-46EC-BFCF-BDA93D9FF367}"/>
    <pc:docChg chg="delSld modSld delMainMaster delSection modSection">
      <pc:chgData name="Monaldo Walton" userId="e39dda5c-132f-40b4-adb8-d3c4fc5396a3" providerId="ADAL" clId="{931890EE-890A-46EC-BFCF-BDA93D9FF367}" dt="2019-05-20T03:24:15.640" v="15" actId="18676"/>
      <pc:docMkLst>
        <pc:docMk/>
      </pc:docMkLst>
      <pc:sldChg chg="del">
        <pc:chgData name="Monaldo Walton" userId="e39dda5c-132f-40b4-adb8-d3c4fc5396a3" providerId="ADAL" clId="{931890EE-890A-46EC-BFCF-BDA93D9FF367}" dt="2019-05-20T03:07:56.191" v="0" actId="2696"/>
        <pc:sldMkLst>
          <pc:docMk/>
          <pc:sldMk cId="3748667521" sldId="256"/>
        </pc:sldMkLst>
      </pc:sldChg>
      <pc:sldChg chg="del">
        <pc:chgData name="Monaldo Walton" userId="e39dda5c-132f-40b4-adb8-d3c4fc5396a3" providerId="ADAL" clId="{931890EE-890A-46EC-BFCF-BDA93D9FF367}" dt="2019-05-20T03:08:03.894" v="1" actId="2696"/>
        <pc:sldMkLst>
          <pc:docMk/>
          <pc:sldMk cId="1683866232" sldId="257"/>
        </pc:sldMkLst>
      </pc:sldChg>
      <pc:sldChg chg="del">
        <pc:chgData name="Monaldo Walton" userId="e39dda5c-132f-40b4-adb8-d3c4fc5396a3" providerId="ADAL" clId="{931890EE-890A-46EC-BFCF-BDA93D9FF367}" dt="2019-05-20T03:08:11.362" v="4" actId="2696"/>
        <pc:sldMkLst>
          <pc:docMk/>
          <pc:sldMk cId="686842002" sldId="260"/>
        </pc:sldMkLst>
      </pc:sldChg>
      <pc:sldChg chg="del">
        <pc:chgData name="Monaldo Walton" userId="e39dda5c-132f-40b4-adb8-d3c4fc5396a3" providerId="ADAL" clId="{931890EE-890A-46EC-BFCF-BDA93D9FF367}" dt="2019-05-20T03:09:20" v="6" actId="2696"/>
        <pc:sldMkLst>
          <pc:docMk/>
          <pc:sldMk cId="1870470422" sldId="265"/>
        </pc:sldMkLst>
      </pc:sldChg>
      <pc:sldChg chg="del">
        <pc:chgData name="Monaldo Walton" userId="e39dda5c-132f-40b4-adb8-d3c4fc5396a3" providerId="ADAL" clId="{931890EE-890A-46EC-BFCF-BDA93D9FF367}" dt="2019-05-20T03:11:12.870" v="11" actId="2696"/>
        <pc:sldMkLst>
          <pc:docMk/>
          <pc:sldMk cId="3359097138" sldId="268"/>
        </pc:sldMkLst>
      </pc:sldChg>
      <pc:sldChg chg="del">
        <pc:chgData name="Monaldo Walton" userId="e39dda5c-132f-40b4-adb8-d3c4fc5396a3" providerId="ADAL" clId="{931890EE-890A-46EC-BFCF-BDA93D9FF367}" dt="2019-05-20T03:11:20.057" v="12" actId="2696"/>
        <pc:sldMkLst>
          <pc:docMk/>
          <pc:sldMk cId="1089702138" sldId="270"/>
        </pc:sldMkLst>
      </pc:sldChg>
      <pc:sldChg chg="modSp">
        <pc:chgData name="Monaldo Walton" userId="e39dda5c-132f-40b4-adb8-d3c4fc5396a3" providerId="ADAL" clId="{931890EE-890A-46EC-BFCF-BDA93D9FF367}" dt="2019-05-20T03:18:28.855" v="14" actId="20577"/>
        <pc:sldMkLst>
          <pc:docMk/>
          <pc:sldMk cId="1326610128" sldId="275"/>
        </pc:sldMkLst>
        <pc:graphicFrameChg chg="mod">
          <ac:chgData name="Monaldo Walton" userId="e39dda5c-132f-40b4-adb8-d3c4fc5396a3" providerId="ADAL" clId="{931890EE-890A-46EC-BFCF-BDA93D9FF367}" dt="2019-05-20T03:18:28.855" v="14" actId="20577"/>
          <ac:graphicFrameMkLst>
            <pc:docMk/>
            <pc:sldMk cId="1326610128" sldId="275"/>
            <ac:graphicFrameMk id="4" creationId="{25C715FE-1F1A-4454-8EEE-59F4F2FA50C1}"/>
          </ac:graphicFrameMkLst>
        </pc:graphicFrameChg>
      </pc:sldChg>
      <pc:sldChg chg="del">
        <pc:chgData name="Monaldo Walton" userId="e39dda5c-132f-40b4-adb8-d3c4fc5396a3" providerId="ADAL" clId="{931890EE-890A-46EC-BFCF-BDA93D9FF367}" dt="2019-05-20T03:09:11.516" v="5" actId="2696"/>
        <pc:sldMkLst>
          <pc:docMk/>
          <pc:sldMk cId="539793175" sldId="277"/>
        </pc:sldMkLst>
      </pc:sldChg>
      <pc:sldChg chg="modTransition">
        <pc:chgData name="Monaldo Walton" userId="e39dda5c-132f-40b4-adb8-d3c4fc5396a3" providerId="ADAL" clId="{931890EE-890A-46EC-BFCF-BDA93D9FF367}" dt="2019-05-20T03:10:09.217" v="7"/>
        <pc:sldMkLst>
          <pc:docMk/>
          <pc:sldMk cId="4016713276" sldId="317"/>
        </pc:sldMkLst>
      </pc:sldChg>
      <pc:sldChg chg="modTransition">
        <pc:chgData name="Monaldo Walton" userId="e39dda5c-132f-40b4-adb8-d3c4fc5396a3" providerId="ADAL" clId="{931890EE-890A-46EC-BFCF-BDA93D9FF367}" dt="2019-05-20T03:10:42.184" v="8"/>
        <pc:sldMkLst>
          <pc:docMk/>
          <pc:sldMk cId="1424876390" sldId="342"/>
        </pc:sldMkLst>
      </pc:sldChg>
      <pc:sldChg chg="modTransition">
        <pc:chgData name="Monaldo Walton" userId="e39dda5c-132f-40b4-adb8-d3c4fc5396a3" providerId="ADAL" clId="{931890EE-890A-46EC-BFCF-BDA93D9FF367}" dt="2019-05-20T03:10:47.293" v="9"/>
        <pc:sldMkLst>
          <pc:docMk/>
          <pc:sldMk cId="1192940227" sldId="343"/>
        </pc:sldMkLst>
      </pc:sldChg>
      <pc:sldChg chg="modTransition">
        <pc:chgData name="Monaldo Walton" userId="e39dda5c-132f-40b4-adb8-d3c4fc5396a3" providerId="ADAL" clId="{931890EE-890A-46EC-BFCF-BDA93D9FF367}" dt="2019-05-20T03:10:55.370" v="10"/>
        <pc:sldMkLst>
          <pc:docMk/>
          <pc:sldMk cId="2749071640" sldId="344"/>
        </pc:sldMkLst>
      </pc:sldChg>
      <pc:sldMasterChg chg="del delSldLayout">
        <pc:chgData name="Monaldo Walton" userId="e39dda5c-132f-40b4-adb8-d3c4fc5396a3" providerId="ADAL" clId="{931890EE-890A-46EC-BFCF-BDA93D9FF367}" dt="2019-05-20T03:08:03.894" v="3" actId="2696"/>
        <pc:sldMasterMkLst>
          <pc:docMk/>
          <pc:sldMasterMk cId="3184122265" sldId="2147483753"/>
        </pc:sldMasterMkLst>
        <pc:sldLayoutChg chg="del">
          <pc:chgData name="Monaldo Walton" userId="e39dda5c-132f-40b4-adb8-d3c4fc5396a3" providerId="ADAL" clId="{931890EE-890A-46EC-BFCF-BDA93D9FF367}" dt="2019-05-20T03:08:03.894" v="2" actId="2696"/>
          <pc:sldLayoutMkLst>
            <pc:docMk/>
            <pc:sldMasterMk cId="3184122265" sldId="2147483753"/>
            <pc:sldLayoutMk cId="1885525206" sldId="214748366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884ED2-4E6D-4818-939B-C2939187A4DB}"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85C158EE-BEC3-4489-8510-434DC99492C0}">
      <dgm:prSet phldrT="[Text]"/>
      <dgm:spPr/>
      <dgm:t>
        <a:bodyPr/>
        <a:lstStyle/>
        <a:p>
          <a:endParaRPr lang="en-US" dirty="0"/>
        </a:p>
      </dgm:t>
    </dgm:pt>
    <dgm:pt modelId="{A57675A6-5F00-4077-8A36-6B90FDEB81FB}" type="parTrans" cxnId="{052D6D26-5EAC-4659-B50F-8DC3DB5BB6B5}">
      <dgm:prSet/>
      <dgm:spPr/>
      <dgm:t>
        <a:bodyPr/>
        <a:lstStyle/>
        <a:p>
          <a:endParaRPr lang="en-US"/>
        </a:p>
      </dgm:t>
    </dgm:pt>
    <dgm:pt modelId="{2A50CD8C-EA0A-4DDA-B70D-9EDD350CE211}" type="sibTrans" cxnId="{052D6D26-5EAC-4659-B50F-8DC3DB5BB6B5}">
      <dgm:prSet/>
      <dgm:spPr/>
      <dgm:t>
        <a:bodyPr/>
        <a:lstStyle/>
        <a:p>
          <a:endParaRPr lang="en-US"/>
        </a:p>
      </dgm:t>
    </dgm:pt>
    <dgm:pt modelId="{63131043-44A2-4B00-9744-08804FC9CA24}">
      <dgm:prSet phldrT="[Text]"/>
      <dgm:spPr/>
      <dgm:t>
        <a:bodyPr/>
        <a:lstStyle/>
        <a:p>
          <a:endParaRPr lang="en-US" dirty="0"/>
        </a:p>
      </dgm:t>
    </dgm:pt>
    <dgm:pt modelId="{9501DFF5-B12C-4C14-8317-ED26C0C04121}" type="parTrans" cxnId="{D09A9312-BED8-46A7-812B-0FF612282EBA}">
      <dgm:prSet/>
      <dgm:spPr/>
      <dgm:t>
        <a:bodyPr/>
        <a:lstStyle/>
        <a:p>
          <a:endParaRPr lang="en-US"/>
        </a:p>
      </dgm:t>
    </dgm:pt>
    <dgm:pt modelId="{39792401-AFE9-4D83-85D0-3D4A2FB4ABBD}" type="sibTrans" cxnId="{D09A9312-BED8-46A7-812B-0FF612282EBA}">
      <dgm:prSet/>
      <dgm:spPr/>
      <dgm:t>
        <a:bodyPr/>
        <a:lstStyle/>
        <a:p>
          <a:endParaRPr lang="en-US"/>
        </a:p>
      </dgm:t>
    </dgm:pt>
    <dgm:pt modelId="{2F0F4FE4-3C85-4EE3-9659-7E6C10BD1383}">
      <dgm:prSet phldrT="[Text]"/>
      <dgm:spPr/>
      <dgm:t>
        <a:bodyPr/>
        <a:lstStyle/>
        <a:p>
          <a:endParaRPr lang="en-US" dirty="0"/>
        </a:p>
      </dgm:t>
    </dgm:pt>
    <dgm:pt modelId="{4BBF78D9-13EC-4F58-B01B-0A6C4F06146F}" type="parTrans" cxnId="{209528BF-FE69-4B42-8C3E-30BEAFF11F82}">
      <dgm:prSet/>
      <dgm:spPr/>
      <dgm:t>
        <a:bodyPr/>
        <a:lstStyle/>
        <a:p>
          <a:endParaRPr lang="en-US"/>
        </a:p>
      </dgm:t>
    </dgm:pt>
    <dgm:pt modelId="{7D1D71A3-4752-4123-82A2-3E5ED715E47E}" type="sibTrans" cxnId="{209528BF-FE69-4B42-8C3E-30BEAFF11F82}">
      <dgm:prSet/>
      <dgm:spPr/>
      <dgm:t>
        <a:bodyPr/>
        <a:lstStyle/>
        <a:p>
          <a:endParaRPr lang="en-US"/>
        </a:p>
      </dgm:t>
    </dgm:pt>
    <dgm:pt modelId="{0E76FE93-98F6-4B4C-9365-A81E97B60FB8}">
      <dgm:prSet phldrT="[Text]"/>
      <dgm:spPr/>
      <dgm:t>
        <a:bodyPr/>
        <a:lstStyle/>
        <a:p>
          <a:endParaRPr lang="en-US" dirty="0"/>
        </a:p>
      </dgm:t>
    </dgm:pt>
    <dgm:pt modelId="{BFC998BA-82D2-492D-B838-84FD44E01956}" type="parTrans" cxnId="{5E0AA39B-FA67-4AAD-A122-932FEA9E813F}">
      <dgm:prSet/>
      <dgm:spPr/>
      <dgm:t>
        <a:bodyPr/>
        <a:lstStyle/>
        <a:p>
          <a:endParaRPr lang="en-US"/>
        </a:p>
      </dgm:t>
    </dgm:pt>
    <dgm:pt modelId="{34872691-F3B8-424C-A17C-1BD2CF612220}" type="sibTrans" cxnId="{5E0AA39B-FA67-4AAD-A122-932FEA9E813F}">
      <dgm:prSet/>
      <dgm:spPr/>
      <dgm:t>
        <a:bodyPr/>
        <a:lstStyle/>
        <a:p>
          <a:endParaRPr lang="en-US"/>
        </a:p>
      </dgm:t>
    </dgm:pt>
    <dgm:pt modelId="{4BA0E885-4028-4CE4-B789-F735BF2C746F}">
      <dgm:prSet phldrT="[Text]"/>
      <dgm:spPr/>
      <dgm:t>
        <a:bodyPr/>
        <a:lstStyle/>
        <a:p>
          <a:endParaRPr lang="en-US" dirty="0"/>
        </a:p>
      </dgm:t>
    </dgm:pt>
    <dgm:pt modelId="{3FFFC79E-3817-4FC3-8530-424E07985655}" type="parTrans" cxnId="{50C23D80-B17C-4BB5-BFF6-8A2D1F1A3E65}">
      <dgm:prSet/>
      <dgm:spPr/>
      <dgm:t>
        <a:bodyPr/>
        <a:lstStyle/>
        <a:p>
          <a:endParaRPr lang="en-US"/>
        </a:p>
      </dgm:t>
    </dgm:pt>
    <dgm:pt modelId="{962BD1A4-4193-4339-BE6C-0B7E31E5F6FD}" type="sibTrans" cxnId="{50C23D80-B17C-4BB5-BFF6-8A2D1F1A3E65}">
      <dgm:prSet/>
      <dgm:spPr/>
      <dgm:t>
        <a:bodyPr/>
        <a:lstStyle/>
        <a:p>
          <a:endParaRPr lang="en-US"/>
        </a:p>
      </dgm:t>
    </dgm:pt>
    <dgm:pt modelId="{E200010A-A273-4117-B6AD-F7C1F78AB007}">
      <dgm:prSet phldrT="[Text]"/>
      <dgm:spPr/>
      <dgm:t>
        <a:bodyPr/>
        <a:lstStyle/>
        <a:p>
          <a:endParaRPr lang="en-US" dirty="0"/>
        </a:p>
      </dgm:t>
    </dgm:pt>
    <dgm:pt modelId="{C753EC2C-95CE-4E1D-AC22-D6012DC00366}" type="parTrans" cxnId="{F5C0D219-8A48-456E-983B-A9F7382AC764}">
      <dgm:prSet/>
      <dgm:spPr/>
      <dgm:t>
        <a:bodyPr/>
        <a:lstStyle/>
        <a:p>
          <a:endParaRPr lang="en-US"/>
        </a:p>
      </dgm:t>
    </dgm:pt>
    <dgm:pt modelId="{BCC85C04-D80B-4CDE-961B-E97F953DA23C}" type="sibTrans" cxnId="{F5C0D219-8A48-456E-983B-A9F7382AC764}">
      <dgm:prSet/>
      <dgm:spPr/>
      <dgm:t>
        <a:bodyPr/>
        <a:lstStyle/>
        <a:p>
          <a:endParaRPr lang="en-US"/>
        </a:p>
      </dgm:t>
    </dgm:pt>
    <dgm:pt modelId="{4EB61E21-EE72-49BC-8C64-1684BF90BBD0}">
      <dgm:prSet phldrT="[Text]"/>
      <dgm:spPr/>
      <dgm:t>
        <a:bodyPr/>
        <a:lstStyle/>
        <a:p>
          <a:endParaRPr lang="en-US" dirty="0"/>
        </a:p>
      </dgm:t>
    </dgm:pt>
    <dgm:pt modelId="{046C7615-F5B0-4EBA-B482-F736C9C0256B}" type="parTrans" cxnId="{DD6EC97D-9367-4F4A-A6E7-7E888CBCDEA5}">
      <dgm:prSet/>
      <dgm:spPr/>
      <dgm:t>
        <a:bodyPr/>
        <a:lstStyle/>
        <a:p>
          <a:endParaRPr lang="en-US"/>
        </a:p>
      </dgm:t>
    </dgm:pt>
    <dgm:pt modelId="{FF9BC2E1-0A09-4A0B-B50A-B6E28A4D0C45}" type="sibTrans" cxnId="{DD6EC97D-9367-4F4A-A6E7-7E888CBCDEA5}">
      <dgm:prSet/>
      <dgm:spPr/>
      <dgm:t>
        <a:bodyPr/>
        <a:lstStyle/>
        <a:p>
          <a:endParaRPr lang="en-US"/>
        </a:p>
      </dgm:t>
    </dgm:pt>
    <dgm:pt modelId="{84DFA134-F369-433B-915D-39476EEED45E}" type="pres">
      <dgm:prSet presAssocID="{37884ED2-4E6D-4818-939B-C2939187A4DB}" presName="Name0" presStyleCnt="0">
        <dgm:presLayoutVars>
          <dgm:chMax val="1"/>
          <dgm:dir/>
          <dgm:animLvl val="ctr"/>
          <dgm:resizeHandles val="exact"/>
        </dgm:presLayoutVars>
      </dgm:prSet>
      <dgm:spPr/>
    </dgm:pt>
    <dgm:pt modelId="{B1C2B533-15C8-4295-B80C-F04AC53E5F72}" type="pres">
      <dgm:prSet presAssocID="{85C158EE-BEC3-4489-8510-434DC99492C0}" presName="centerShape" presStyleLbl="node0" presStyleIdx="0" presStyleCnt="1" custLinFactX="-3087" custLinFactNeighborX="-100000" custLinFactNeighborY="-13160"/>
      <dgm:spPr/>
    </dgm:pt>
    <dgm:pt modelId="{F69B19BB-D443-4EB4-97B5-12E26D9C1E13}" type="pres">
      <dgm:prSet presAssocID="{63131043-44A2-4B00-9744-08804FC9CA24}" presName="node" presStyleLbl="node1" presStyleIdx="0" presStyleCnt="6" custRadScaleRad="155699" custRadScaleInc="519568">
        <dgm:presLayoutVars>
          <dgm:bulletEnabled val="1"/>
        </dgm:presLayoutVars>
      </dgm:prSet>
      <dgm:spPr/>
    </dgm:pt>
    <dgm:pt modelId="{B4D6D66F-25CB-46D4-A0F2-536C4FECF659}" type="pres">
      <dgm:prSet presAssocID="{63131043-44A2-4B00-9744-08804FC9CA24}" presName="dummy" presStyleCnt="0"/>
      <dgm:spPr/>
    </dgm:pt>
    <dgm:pt modelId="{E49D314E-1199-4237-829B-E36AF1D3E8A5}" type="pres">
      <dgm:prSet presAssocID="{39792401-AFE9-4D83-85D0-3D4A2FB4ABBD}" presName="sibTrans" presStyleLbl="sibTrans2D1" presStyleIdx="0" presStyleCnt="6"/>
      <dgm:spPr/>
    </dgm:pt>
    <dgm:pt modelId="{8F515484-304C-4F4D-9ECD-B7E3C41295D5}" type="pres">
      <dgm:prSet presAssocID="{2F0F4FE4-3C85-4EE3-9659-7E6C10BD1383}" presName="node" presStyleLbl="node1" presStyleIdx="1" presStyleCnt="6" custRadScaleRad="131720" custRadScaleInc="-648294">
        <dgm:presLayoutVars>
          <dgm:bulletEnabled val="1"/>
        </dgm:presLayoutVars>
      </dgm:prSet>
      <dgm:spPr/>
    </dgm:pt>
    <dgm:pt modelId="{DCA892A2-EAF7-4307-83E2-37B81EA7424E}" type="pres">
      <dgm:prSet presAssocID="{2F0F4FE4-3C85-4EE3-9659-7E6C10BD1383}" presName="dummy" presStyleCnt="0"/>
      <dgm:spPr/>
    </dgm:pt>
    <dgm:pt modelId="{3CE4BCD0-5481-4A62-BC5C-3B87F8A709EB}" type="pres">
      <dgm:prSet presAssocID="{7D1D71A3-4752-4123-82A2-3E5ED715E47E}" presName="sibTrans" presStyleLbl="sibTrans2D1" presStyleIdx="1" presStyleCnt="6"/>
      <dgm:spPr/>
    </dgm:pt>
    <dgm:pt modelId="{87773508-F3F3-4742-9E21-966BDAFF1DFA}" type="pres">
      <dgm:prSet presAssocID="{0E76FE93-98F6-4B4C-9365-A81E97B60FB8}" presName="node" presStyleLbl="node1" presStyleIdx="2" presStyleCnt="6" custRadScaleRad="226869" custRadScaleInc="-33110">
        <dgm:presLayoutVars>
          <dgm:bulletEnabled val="1"/>
        </dgm:presLayoutVars>
      </dgm:prSet>
      <dgm:spPr/>
    </dgm:pt>
    <dgm:pt modelId="{2FFF36CF-77B5-4691-A6F4-10FD11711A58}" type="pres">
      <dgm:prSet presAssocID="{0E76FE93-98F6-4B4C-9365-A81E97B60FB8}" presName="dummy" presStyleCnt="0"/>
      <dgm:spPr/>
    </dgm:pt>
    <dgm:pt modelId="{63F8279D-4D90-4769-9377-D4113D8AB480}" type="pres">
      <dgm:prSet presAssocID="{34872691-F3B8-424C-A17C-1BD2CF612220}" presName="sibTrans" presStyleLbl="sibTrans2D1" presStyleIdx="2" presStyleCnt="6"/>
      <dgm:spPr/>
    </dgm:pt>
    <dgm:pt modelId="{F04F0393-F384-4A87-90B6-2E07C88EB2BA}" type="pres">
      <dgm:prSet presAssocID="{4BA0E885-4028-4CE4-B789-F735BF2C746F}" presName="node" presStyleLbl="node1" presStyleIdx="3" presStyleCnt="6" custRadScaleRad="185053" custRadScaleInc="410005">
        <dgm:presLayoutVars>
          <dgm:bulletEnabled val="1"/>
        </dgm:presLayoutVars>
      </dgm:prSet>
      <dgm:spPr/>
    </dgm:pt>
    <dgm:pt modelId="{8F2DE668-8483-4BB6-90C3-F2E5AC65CFAE}" type="pres">
      <dgm:prSet presAssocID="{4BA0E885-4028-4CE4-B789-F735BF2C746F}" presName="dummy" presStyleCnt="0"/>
      <dgm:spPr/>
    </dgm:pt>
    <dgm:pt modelId="{9DA7858F-1C49-4390-87B7-A7BEBF69319D}" type="pres">
      <dgm:prSet presAssocID="{962BD1A4-4193-4339-BE6C-0B7E31E5F6FD}" presName="sibTrans" presStyleLbl="sibTrans2D1" presStyleIdx="3" presStyleCnt="6"/>
      <dgm:spPr/>
    </dgm:pt>
    <dgm:pt modelId="{E7CB8BFD-9969-4F66-9AC4-E4C6EF99B13C}" type="pres">
      <dgm:prSet presAssocID="{E200010A-A273-4117-B6AD-F7C1F78AB007}" presName="node" presStyleLbl="node1" presStyleIdx="4" presStyleCnt="6" custRadScaleRad="182279" custRadScaleInc="-821116">
        <dgm:presLayoutVars>
          <dgm:bulletEnabled val="1"/>
        </dgm:presLayoutVars>
      </dgm:prSet>
      <dgm:spPr/>
    </dgm:pt>
    <dgm:pt modelId="{15AB5F76-5671-48F1-BF41-8B8DDA4CA93D}" type="pres">
      <dgm:prSet presAssocID="{E200010A-A273-4117-B6AD-F7C1F78AB007}" presName="dummy" presStyleCnt="0"/>
      <dgm:spPr/>
    </dgm:pt>
    <dgm:pt modelId="{0BB71E50-E596-4E0A-B4F8-E43E6A93F70F}" type="pres">
      <dgm:prSet presAssocID="{BCC85C04-D80B-4CDE-961B-E97F953DA23C}" presName="sibTrans" presStyleLbl="sibTrans2D1" presStyleIdx="4" presStyleCnt="6"/>
      <dgm:spPr/>
    </dgm:pt>
    <dgm:pt modelId="{3231D38D-4BC3-4724-B62E-8361E81840DF}" type="pres">
      <dgm:prSet presAssocID="{4EB61E21-EE72-49BC-8C64-1684BF90BBD0}" presName="node" presStyleLbl="node1" presStyleIdx="5" presStyleCnt="6" custRadScaleRad="197562" custRadScaleInc="-37188">
        <dgm:presLayoutVars>
          <dgm:bulletEnabled val="1"/>
        </dgm:presLayoutVars>
      </dgm:prSet>
      <dgm:spPr/>
    </dgm:pt>
    <dgm:pt modelId="{B0FBE109-BBFB-4C9F-B60B-383B3A434AFA}" type="pres">
      <dgm:prSet presAssocID="{4EB61E21-EE72-49BC-8C64-1684BF90BBD0}" presName="dummy" presStyleCnt="0"/>
      <dgm:spPr/>
    </dgm:pt>
    <dgm:pt modelId="{FDA3F110-9DAE-4537-BA44-466F126BCAF0}" type="pres">
      <dgm:prSet presAssocID="{FF9BC2E1-0A09-4A0B-B50A-B6E28A4D0C45}" presName="sibTrans" presStyleLbl="sibTrans2D1" presStyleIdx="5" presStyleCnt="6"/>
      <dgm:spPr/>
    </dgm:pt>
  </dgm:ptLst>
  <dgm:cxnLst>
    <dgm:cxn modelId="{AC0E0012-228B-42E0-8F21-2EC5B2CB654A}" type="presOf" srcId="{FF9BC2E1-0A09-4A0B-B50A-B6E28A4D0C45}" destId="{FDA3F110-9DAE-4537-BA44-466F126BCAF0}" srcOrd="0" destOrd="0" presId="urn:microsoft.com/office/officeart/2005/8/layout/radial6"/>
    <dgm:cxn modelId="{D09A9312-BED8-46A7-812B-0FF612282EBA}" srcId="{85C158EE-BEC3-4489-8510-434DC99492C0}" destId="{63131043-44A2-4B00-9744-08804FC9CA24}" srcOrd="0" destOrd="0" parTransId="{9501DFF5-B12C-4C14-8317-ED26C0C04121}" sibTransId="{39792401-AFE9-4D83-85D0-3D4A2FB4ABBD}"/>
    <dgm:cxn modelId="{AFC6E314-9491-455C-92E3-FA1A88DDAA2C}" type="presOf" srcId="{E200010A-A273-4117-B6AD-F7C1F78AB007}" destId="{E7CB8BFD-9969-4F66-9AC4-E4C6EF99B13C}" srcOrd="0" destOrd="0" presId="urn:microsoft.com/office/officeart/2005/8/layout/radial6"/>
    <dgm:cxn modelId="{F5C0D219-8A48-456E-983B-A9F7382AC764}" srcId="{85C158EE-BEC3-4489-8510-434DC99492C0}" destId="{E200010A-A273-4117-B6AD-F7C1F78AB007}" srcOrd="4" destOrd="0" parTransId="{C753EC2C-95CE-4E1D-AC22-D6012DC00366}" sibTransId="{BCC85C04-D80B-4CDE-961B-E97F953DA23C}"/>
    <dgm:cxn modelId="{C2160724-8E01-416C-AF00-98D5493B3494}" type="presOf" srcId="{37884ED2-4E6D-4818-939B-C2939187A4DB}" destId="{84DFA134-F369-433B-915D-39476EEED45E}" srcOrd="0" destOrd="0" presId="urn:microsoft.com/office/officeart/2005/8/layout/radial6"/>
    <dgm:cxn modelId="{052D6D26-5EAC-4659-B50F-8DC3DB5BB6B5}" srcId="{37884ED2-4E6D-4818-939B-C2939187A4DB}" destId="{85C158EE-BEC3-4489-8510-434DC99492C0}" srcOrd="0" destOrd="0" parTransId="{A57675A6-5F00-4077-8A36-6B90FDEB81FB}" sibTransId="{2A50CD8C-EA0A-4DDA-B70D-9EDD350CE211}"/>
    <dgm:cxn modelId="{E9762F30-8D27-41FB-B4EE-4380DBC76A20}" type="presOf" srcId="{34872691-F3B8-424C-A17C-1BD2CF612220}" destId="{63F8279D-4D90-4769-9377-D4113D8AB480}" srcOrd="0" destOrd="0" presId="urn:microsoft.com/office/officeart/2005/8/layout/radial6"/>
    <dgm:cxn modelId="{67104C61-115B-4CCF-9C34-C32DF8AB97E4}" type="presOf" srcId="{0E76FE93-98F6-4B4C-9365-A81E97B60FB8}" destId="{87773508-F3F3-4742-9E21-966BDAFF1DFA}" srcOrd="0" destOrd="0" presId="urn:microsoft.com/office/officeart/2005/8/layout/radial6"/>
    <dgm:cxn modelId="{114DB346-2874-48C9-BA7A-298E0A39492B}" type="presOf" srcId="{4EB61E21-EE72-49BC-8C64-1684BF90BBD0}" destId="{3231D38D-4BC3-4724-B62E-8361E81840DF}" srcOrd="0" destOrd="0" presId="urn:microsoft.com/office/officeart/2005/8/layout/radial6"/>
    <dgm:cxn modelId="{B81C2867-7100-43E0-8804-4ED550120B24}" type="presOf" srcId="{39792401-AFE9-4D83-85D0-3D4A2FB4ABBD}" destId="{E49D314E-1199-4237-829B-E36AF1D3E8A5}" srcOrd="0" destOrd="0" presId="urn:microsoft.com/office/officeart/2005/8/layout/radial6"/>
    <dgm:cxn modelId="{DD6EC97D-9367-4F4A-A6E7-7E888CBCDEA5}" srcId="{85C158EE-BEC3-4489-8510-434DC99492C0}" destId="{4EB61E21-EE72-49BC-8C64-1684BF90BBD0}" srcOrd="5" destOrd="0" parTransId="{046C7615-F5B0-4EBA-B482-F736C9C0256B}" sibTransId="{FF9BC2E1-0A09-4A0B-B50A-B6E28A4D0C45}"/>
    <dgm:cxn modelId="{EF0FDC7D-94A8-4D1A-BD5A-EB1FF22462AB}" type="presOf" srcId="{63131043-44A2-4B00-9744-08804FC9CA24}" destId="{F69B19BB-D443-4EB4-97B5-12E26D9C1E13}" srcOrd="0" destOrd="0" presId="urn:microsoft.com/office/officeart/2005/8/layout/radial6"/>
    <dgm:cxn modelId="{50C23D80-B17C-4BB5-BFF6-8A2D1F1A3E65}" srcId="{85C158EE-BEC3-4489-8510-434DC99492C0}" destId="{4BA0E885-4028-4CE4-B789-F735BF2C746F}" srcOrd="3" destOrd="0" parTransId="{3FFFC79E-3817-4FC3-8530-424E07985655}" sibTransId="{962BD1A4-4193-4339-BE6C-0B7E31E5F6FD}"/>
    <dgm:cxn modelId="{4ADE1182-7C2A-4420-9521-AD1448D2DFF6}" type="presOf" srcId="{4BA0E885-4028-4CE4-B789-F735BF2C746F}" destId="{F04F0393-F384-4A87-90B6-2E07C88EB2BA}" srcOrd="0" destOrd="0" presId="urn:microsoft.com/office/officeart/2005/8/layout/radial6"/>
    <dgm:cxn modelId="{5E0AA39B-FA67-4AAD-A122-932FEA9E813F}" srcId="{85C158EE-BEC3-4489-8510-434DC99492C0}" destId="{0E76FE93-98F6-4B4C-9365-A81E97B60FB8}" srcOrd="2" destOrd="0" parTransId="{BFC998BA-82D2-492D-B838-84FD44E01956}" sibTransId="{34872691-F3B8-424C-A17C-1BD2CF612220}"/>
    <dgm:cxn modelId="{7D5216AB-8CCA-4FAD-8405-69BFFBCC4CAC}" type="presOf" srcId="{962BD1A4-4193-4339-BE6C-0B7E31E5F6FD}" destId="{9DA7858F-1C49-4390-87B7-A7BEBF69319D}" srcOrd="0" destOrd="0" presId="urn:microsoft.com/office/officeart/2005/8/layout/radial6"/>
    <dgm:cxn modelId="{37BAAEBD-84BD-4097-AF39-74D2985760B2}" type="presOf" srcId="{BCC85C04-D80B-4CDE-961B-E97F953DA23C}" destId="{0BB71E50-E596-4E0A-B4F8-E43E6A93F70F}" srcOrd="0" destOrd="0" presId="urn:microsoft.com/office/officeart/2005/8/layout/radial6"/>
    <dgm:cxn modelId="{209528BF-FE69-4B42-8C3E-30BEAFF11F82}" srcId="{85C158EE-BEC3-4489-8510-434DC99492C0}" destId="{2F0F4FE4-3C85-4EE3-9659-7E6C10BD1383}" srcOrd="1" destOrd="0" parTransId="{4BBF78D9-13EC-4F58-B01B-0A6C4F06146F}" sibTransId="{7D1D71A3-4752-4123-82A2-3E5ED715E47E}"/>
    <dgm:cxn modelId="{DFEF32C2-8E74-4285-88C5-63BD106B900B}" type="presOf" srcId="{7D1D71A3-4752-4123-82A2-3E5ED715E47E}" destId="{3CE4BCD0-5481-4A62-BC5C-3B87F8A709EB}" srcOrd="0" destOrd="0" presId="urn:microsoft.com/office/officeart/2005/8/layout/radial6"/>
    <dgm:cxn modelId="{BB2928C6-4061-4F6A-AD57-1F1BBE15163A}" type="presOf" srcId="{2F0F4FE4-3C85-4EE3-9659-7E6C10BD1383}" destId="{8F515484-304C-4F4D-9ECD-B7E3C41295D5}" srcOrd="0" destOrd="0" presId="urn:microsoft.com/office/officeart/2005/8/layout/radial6"/>
    <dgm:cxn modelId="{9E63E0F7-C0CB-412E-AE2E-E24AA363E81A}" type="presOf" srcId="{85C158EE-BEC3-4489-8510-434DC99492C0}" destId="{B1C2B533-15C8-4295-B80C-F04AC53E5F72}" srcOrd="0" destOrd="0" presId="urn:microsoft.com/office/officeart/2005/8/layout/radial6"/>
    <dgm:cxn modelId="{D9BBE9F0-4819-4B71-8D59-A9CCDF1AAA12}" type="presParOf" srcId="{84DFA134-F369-433B-915D-39476EEED45E}" destId="{B1C2B533-15C8-4295-B80C-F04AC53E5F72}" srcOrd="0" destOrd="0" presId="urn:microsoft.com/office/officeart/2005/8/layout/radial6"/>
    <dgm:cxn modelId="{7710AD6F-76B9-41FF-8191-84313144EE31}" type="presParOf" srcId="{84DFA134-F369-433B-915D-39476EEED45E}" destId="{F69B19BB-D443-4EB4-97B5-12E26D9C1E13}" srcOrd="1" destOrd="0" presId="urn:microsoft.com/office/officeart/2005/8/layout/radial6"/>
    <dgm:cxn modelId="{DA009C58-8BC6-419D-8AB4-9DCC50340AE3}" type="presParOf" srcId="{84DFA134-F369-433B-915D-39476EEED45E}" destId="{B4D6D66F-25CB-46D4-A0F2-536C4FECF659}" srcOrd="2" destOrd="0" presId="urn:microsoft.com/office/officeart/2005/8/layout/radial6"/>
    <dgm:cxn modelId="{8CD3C4B3-8A94-4FA4-921D-9CEBF982527C}" type="presParOf" srcId="{84DFA134-F369-433B-915D-39476EEED45E}" destId="{E49D314E-1199-4237-829B-E36AF1D3E8A5}" srcOrd="3" destOrd="0" presId="urn:microsoft.com/office/officeart/2005/8/layout/radial6"/>
    <dgm:cxn modelId="{F2C52CE0-1FBD-42C9-BCC2-51AFE84CF682}" type="presParOf" srcId="{84DFA134-F369-433B-915D-39476EEED45E}" destId="{8F515484-304C-4F4D-9ECD-B7E3C41295D5}" srcOrd="4" destOrd="0" presId="urn:microsoft.com/office/officeart/2005/8/layout/radial6"/>
    <dgm:cxn modelId="{4CDA5B33-4764-4E26-925B-64884F3A888F}" type="presParOf" srcId="{84DFA134-F369-433B-915D-39476EEED45E}" destId="{DCA892A2-EAF7-4307-83E2-37B81EA7424E}" srcOrd="5" destOrd="0" presId="urn:microsoft.com/office/officeart/2005/8/layout/radial6"/>
    <dgm:cxn modelId="{20617BB9-023E-4B70-82CF-2A14DB3BEA5D}" type="presParOf" srcId="{84DFA134-F369-433B-915D-39476EEED45E}" destId="{3CE4BCD0-5481-4A62-BC5C-3B87F8A709EB}" srcOrd="6" destOrd="0" presId="urn:microsoft.com/office/officeart/2005/8/layout/radial6"/>
    <dgm:cxn modelId="{15017F41-8D71-46C4-97C5-0BC727F42E2C}" type="presParOf" srcId="{84DFA134-F369-433B-915D-39476EEED45E}" destId="{87773508-F3F3-4742-9E21-966BDAFF1DFA}" srcOrd="7" destOrd="0" presId="urn:microsoft.com/office/officeart/2005/8/layout/radial6"/>
    <dgm:cxn modelId="{41439EA2-AB5F-4492-931D-635A1AF5AAB4}" type="presParOf" srcId="{84DFA134-F369-433B-915D-39476EEED45E}" destId="{2FFF36CF-77B5-4691-A6F4-10FD11711A58}" srcOrd="8" destOrd="0" presId="urn:microsoft.com/office/officeart/2005/8/layout/radial6"/>
    <dgm:cxn modelId="{D7920040-DA94-427B-A587-2E401FF7F71D}" type="presParOf" srcId="{84DFA134-F369-433B-915D-39476EEED45E}" destId="{63F8279D-4D90-4769-9377-D4113D8AB480}" srcOrd="9" destOrd="0" presId="urn:microsoft.com/office/officeart/2005/8/layout/radial6"/>
    <dgm:cxn modelId="{55D8685E-7F4F-439F-A6C5-C1DBF654DB0D}" type="presParOf" srcId="{84DFA134-F369-433B-915D-39476EEED45E}" destId="{F04F0393-F384-4A87-90B6-2E07C88EB2BA}" srcOrd="10" destOrd="0" presId="urn:microsoft.com/office/officeart/2005/8/layout/radial6"/>
    <dgm:cxn modelId="{0CE00027-30A1-4146-ABA2-6D494B9B09EC}" type="presParOf" srcId="{84DFA134-F369-433B-915D-39476EEED45E}" destId="{8F2DE668-8483-4BB6-90C3-F2E5AC65CFAE}" srcOrd="11" destOrd="0" presId="urn:microsoft.com/office/officeart/2005/8/layout/radial6"/>
    <dgm:cxn modelId="{DC45A04B-C47E-44FB-954E-43B96559E48B}" type="presParOf" srcId="{84DFA134-F369-433B-915D-39476EEED45E}" destId="{9DA7858F-1C49-4390-87B7-A7BEBF69319D}" srcOrd="12" destOrd="0" presId="urn:microsoft.com/office/officeart/2005/8/layout/radial6"/>
    <dgm:cxn modelId="{71351792-CA7D-49EE-BB40-D4531F0C8B9E}" type="presParOf" srcId="{84DFA134-F369-433B-915D-39476EEED45E}" destId="{E7CB8BFD-9969-4F66-9AC4-E4C6EF99B13C}" srcOrd="13" destOrd="0" presId="urn:microsoft.com/office/officeart/2005/8/layout/radial6"/>
    <dgm:cxn modelId="{7D3C03BC-E24D-4B35-8BAA-D1CA701C088B}" type="presParOf" srcId="{84DFA134-F369-433B-915D-39476EEED45E}" destId="{15AB5F76-5671-48F1-BF41-8B8DDA4CA93D}" srcOrd="14" destOrd="0" presId="urn:microsoft.com/office/officeart/2005/8/layout/radial6"/>
    <dgm:cxn modelId="{845BD014-A379-449C-A5BF-DBC65DFFC612}" type="presParOf" srcId="{84DFA134-F369-433B-915D-39476EEED45E}" destId="{0BB71E50-E596-4E0A-B4F8-E43E6A93F70F}" srcOrd="15" destOrd="0" presId="urn:microsoft.com/office/officeart/2005/8/layout/radial6"/>
    <dgm:cxn modelId="{B0F90B7D-2C9F-4201-9D55-357DE6241631}" type="presParOf" srcId="{84DFA134-F369-433B-915D-39476EEED45E}" destId="{3231D38D-4BC3-4724-B62E-8361E81840DF}" srcOrd="16" destOrd="0" presId="urn:microsoft.com/office/officeart/2005/8/layout/radial6"/>
    <dgm:cxn modelId="{F759ACCD-0223-44C6-986A-4817137F4F29}" type="presParOf" srcId="{84DFA134-F369-433B-915D-39476EEED45E}" destId="{B0FBE109-BBFB-4C9F-B60B-383B3A434AFA}" srcOrd="17" destOrd="0" presId="urn:microsoft.com/office/officeart/2005/8/layout/radial6"/>
    <dgm:cxn modelId="{2D95ECF0-6F3D-4456-91F4-BA97D75CF31E}" type="presParOf" srcId="{84DFA134-F369-433B-915D-39476EEED45E}" destId="{FDA3F110-9DAE-4537-BA44-466F126BCAF0}"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884ED2-4E6D-4818-939B-C2939187A4DB}"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85C158EE-BEC3-4489-8510-434DC99492C0}">
      <dgm:prSet phldrT="[Text]"/>
      <dgm:spPr/>
      <dgm:t>
        <a:bodyPr/>
        <a:lstStyle/>
        <a:p>
          <a:r>
            <a:rPr lang="en-US" dirty="0"/>
            <a:t>Cybercrime</a:t>
          </a:r>
        </a:p>
      </dgm:t>
    </dgm:pt>
    <dgm:pt modelId="{A57675A6-5F00-4077-8A36-6B90FDEB81FB}" type="parTrans" cxnId="{052D6D26-5EAC-4659-B50F-8DC3DB5BB6B5}">
      <dgm:prSet/>
      <dgm:spPr/>
      <dgm:t>
        <a:bodyPr/>
        <a:lstStyle/>
        <a:p>
          <a:endParaRPr lang="en-US"/>
        </a:p>
      </dgm:t>
    </dgm:pt>
    <dgm:pt modelId="{2A50CD8C-EA0A-4DDA-B70D-9EDD350CE211}" type="sibTrans" cxnId="{052D6D26-5EAC-4659-B50F-8DC3DB5BB6B5}">
      <dgm:prSet/>
      <dgm:spPr/>
      <dgm:t>
        <a:bodyPr/>
        <a:lstStyle/>
        <a:p>
          <a:endParaRPr lang="en-US"/>
        </a:p>
      </dgm:t>
    </dgm:pt>
    <dgm:pt modelId="{63131043-44A2-4B00-9744-08804FC9CA24}">
      <dgm:prSet phldrT="[Text]"/>
      <dgm:spPr/>
      <dgm:t>
        <a:bodyPr/>
        <a:lstStyle/>
        <a:p>
          <a:r>
            <a:rPr lang="en-US" dirty="0"/>
            <a:t>Online Identity Theft</a:t>
          </a:r>
        </a:p>
      </dgm:t>
    </dgm:pt>
    <dgm:pt modelId="{9501DFF5-B12C-4C14-8317-ED26C0C04121}" type="parTrans" cxnId="{D09A9312-BED8-46A7-812B-0FF612282EBA}">
      <dgm:prSet/>
      <dgm:spPr/>
      <dgm:t>
        <a:bodyPr/>
        <a:lstStyle/>
        <a:p>
          <a:endParaRPr lang="en-US"/>
        </a:p>
      </dgm:t>
    </dgm:pt>
    <dgm:pt modelId="{39792401-AFE9-4D83-85D0-3D4A2FB4ABBD}" type="sibTrans" cxnId="{D09A9312-BED8-46A7-812B-0FF612282EBA}">
      <dgm:prSet/>
      <dgm:spPr/>
      <dgm:t>
        <a:bodyPr/>
        <a:lstStyle/>
        <a:p>
          <a:endParaRPr lang="en-US"/>
        </a:p>
      </dgm:t>
    </dgm:pt>
    <dgm:pt modelId="{2F0F4FE4-3C85-4EE3-9659-7E6C10BD1383}">
      <dgm:prSet phldrT="[Text]"/>
      <dgm:spPr/>
      <dgm:t>
        <a:bodyPr/>
        <a:lstStyle/>
        <a:p>
          <a:r>
            <a:rPr lang="en-US"/>
            <a:t>Financial Fraud</a:t>
          </a:r>
          <a:endParaRPr lang="en-US" dirty="0"/>
        </a:p>
      </dgm:t>
    </dgm:pt>
    <dgm:pt modelId="{4BBF78D9-13EC-4F58-B01B-0A6C4F06146F}" type="parTrans" cxnId="{209528BF-FE69-4B42-8C3E-30BEAFF11F82}">
      <dgm:prSet/>
      <dgm:spPr/>
      <dgm:t>
        <a:bodyPr/>
        <a:lstStyle/>
        <a:p>
          <a:endParaRPr lang="en-US"/>
        </a:p>
      </dgm:t>
    </dgm:pt>
    <dgm:pt modelId="{7D1D71A3-4752-4123-82A2-3E5ED715E47E}" type="sibTrans" cxnId="{209528BF-FE69-4B42-8C3E-30BEAFF11F82}">
      <dgm:prSet/>
      <dgm:spPr/>
      <dgm:t>
        <a:bodyPr/>
        <a:lstStyle/>
        <a:p>
          <a:endParaRPr lang="en-US"/>
        </a:p>
      </dgm:t>
    </dgm:pt>
    <dgm:pt modelId="{0E76FE93-98F6-4B4C-9365-A81E97B60FB8}">
      <dgm:prSet phldrT="[Text]"/>
      <dgm:spPr/>
      <dgm:t>
        <a:bodyPr/>
        <a:lstStyle/>
        <a:p>
          <a:r>
            <a:rPr lang="en-US" dirty="0"/>
            <a:t>Stalking</a:t>
          </a:r>
        </a:p>
      </dgm:t>
    </dgm:pt>
    <dgm:pt modelId="{BFC998BA-82D2-492D-B838-84FD44E01956}" type="parTrans" cxnId="{5E0AA39B-FA67-4AAD-A122-932FEA9E813F}">
      <dgm:prSet/>
      <dgm:spPr/>
      <dgm:t>
        <a:bodyPr/>
        <a:lstStyle/>
        <a:p>
          <a:endParaRPr lang="en-US"/>
        </a:p>
      </dgm:t>
    </dgm:pt>
    <dgm:pt modelId="{34872691-F3B8-424C-A17C-1BD2CF612220}" type="sibTrans" cxnId="{5E0AA39B-FA67-4AAD-A122-932FEA9E813F}">
      <dgm:prSet/>
      <dgm:spPr/>
      <dgm:t>
        <a:bodyPr/>
        <a:lstStyle/>
        <a:p>
          <a:endParaRPr lang="en-US"/>
        </a:p>
      </dgm:t>
    </dgm:pt>
    <dgm:pt modelId="{4BA0E885-4028-4CE4-B789-F735BF2C746F}">
      <dgm:prSet phldrT="[Text]"/>
      <dgm:spPr/>
      <dgm:t>
        <a:bodyPr/>
        <a:lstStyle/>
        <a:p>
          <a:r>
            <a:rPr lang="en-US" dirty="0"/>
            <a:t>Bullying</a:t>
          </a:r>
        </a:p>
      </dgm:t>
    </dgm:pt>
    <dgm:pt modelId="{3FFFC79E-3817-4FC3-8530-424E07985655}" type="parTrans" cxnId="{50C23D80-B17C-4BB5-BFF6-8A2D1F1A3E65}">
      <dgm:prSet/>
      <dgm:spPr/>
      <dgm:t>
        <a:bodyPr/>
        <a:lstStyle/>
        <a:p>
          <a:endParaRPr lang="en-US"/>
        </a:p>
      </dgm:t>
    </dgm:pt>
    <dgm:pt modelId="{962BD1A4-4193-4339-BE6C-0B7E31E5F6FD}" type="sibTrans" cxnId="{50C23D80-B17C-4BB5-BFF6-8A2D1F1A3E65}">
      <dgm:prSet/>
      <dgm:spPr/>
      <dgm:t>
        <a:bodyPr/>
        <a:lstStyle/>
        <a:p>
          <a:endParaRPr lang="en-US"/>
        </a:p>
      </dgm:t>
    </dgm:pt>
    <dgm:pt modelId="{E200010A-A273-4117-B6AD-F7C1F78AB007}">
      <dgm:prSet phldrT="[Text]"/>
      <dgm:spPr/>
      <dgm:t>
        <a:bodyPr/>
        <a:lstStyle/>
        <a:p>
          <a:r>
            <a:rPr lang="en-US" dirty="0"/>
            <a:t>Hacking</a:t>
          </a:r>
        </a:p>
      </dgm:t>
    </dgm:pt>
    <dgm:pt modelId="{C753EC2C-95CE-4E1D-AC22-D6012DC00366}" type="parTrans" cxnId="{F5C0D219-8A48-456E-983B-A9F7382AC764}">
      <dgm:prSet/>
      <dgm:spPr/>
      <dgm:t>
        <a:bodyPr/>
        <a:lstStyle/>
        <a:p>
          <a:endParaRPr lang="en-US"/>
        </a:p>
      </dgm:t>
    </dgm:pt>
    <dgm:pt modelId="{BCC85C04-D80B-4CDE-961B-E97F953DA23C}" type="sibTrans" cxnId="{F5C0D219-8A48-456E-983B-A9F7382AC764}">
      <dgm:prSet/>
      <dgm:spPr/>
      <dgm:t>
        <a:bodyPr/>
        <a:lstStyle/>
        <a:p>
          <a:endParaRPr lang="en-US"/>
        </a:p>
      </dgm:t>
    </dgm:pt>
    <dgm:pt modelId="{4EB61E21-EE72-49BC-8C64-1684BF90BBD0}">
      <dgm:prSet phldrT="[Text]"/>
      <dgm:spPr/>
      <dgm:t>
        <a:bodyPr/>
        <a:lstStyle/>
        <a:p>
          <a:r>
            <a:rPr lang="en-US" dirty="0"/>
            <a:t>Email Spoofing</a:t>
          </a:r>
        </a:p>
      </dgm:t>
    </dgm:pt>
    <dgm:pt modelId="{046C7615-F5B0-4EBA-B482-F736C9C0256B}" type="parTrans" cxnId="{DD6EC97D-9367-4F4A-A6E7-7E888CBCDEA5}">
      <dgm:prSet/>
      <dgm:spPr/>
      <dgm:t>
        <a:bodyPr/>
        <a:lstStyle/>
        <a:p>
          <a:endParaRPr lang="en-US"/>
        </a:p>
      </dgm:t>
    </dgm:pt>
    <dgm:pt modelId="{FF9BC2E1-0A09-4A0B-B50A-B6E28A4D0C45}" type="sibTrans" cxnId="{DD6EC97D-9367-4F4A-A6E7-7E888CBCDEA5}">
      <dgm:prSet/>
      <dgm:spPr/>
      <dgm:t>
        <a:bodyPr/>
        <a:lstStyle/>
        <a:p>
          <a:endParaRPr lang="en-US"/>
        </a:p>
      </dgm:t>
    </dgm:pt>
    <dgm:pt modelId="{84DFA134-F369-433B-915D-39476EEED45E}" type="pres">
      <dgm:prSet presAssocID="{37884ED2-4E6D-4818-939B-C2939187A4DB}" presName="Name0" presStyleCnt="0">
        <dgm:presLayoutVars>
          <dgm:chMax val="1"/>
          <dgm:dir/>
          <dgm:animLvl val="ctr"/>
          <dgm:resizeHandles val="exact"/>
        </dgm:presLayoutVars>
      </dgm:prSet>
      <dgm:spPr/>
    </dgm:pt>
    <dgm:pt modelId="{B1C2B533-15C8-4295-B80C-F04AC53E5F72}" type="pres">
      <dgm:prSet presAssocID="{85C158EE-BEC3-4489-8510-434DC99492C0}" presName="centerShape" presStyleLbl="node0" presStyleIdx="0" presStyleCnt="1"/>
      <dgm:spPr/>
    </dgm:pt>
    <dgm:pt modelId="{F69B19BB-D443-4EB4-97B5-12E26D9C1E13}" type="pres">
      <dgm:prSet presAssocID="{63131043-44A2-4B00-9744-08804FC9CA24}" presName="node" presStyleLbl="node1" presStyleIdx="0" presStyleCnt="6">
        <dgm:presLayoutVars>
          <dgm:bulletEnabled val="1"/>
        </dgm:presLayoutVars>
      </dgm:prSet>
      <dgm:spPr/>
    </dgm:pt>
    <dgm:pt modelId="{B4D6D66F-25CB-46D4-A0F2-536C4FECF659}" type="pres">
      <dgm:prSet presAssocID="{63131043-44A2-4B00-9744-08804FC9CA24}" presName="dummy" presStyleCnt="0"/>
      <dgm:spPr/>
    </dgm:pt>
    <dgm:pt modelId="{E49D314E-1199-4237-829B-E36AF1D3E8A5}" type="pres">
      <dgm:prSet presAssocID="{39792401-AFE9-4D83-85D0-3D4A2FB4ABBD}" presName="sibTrans" presStyleLbl="sibTrans2D1" presStyleIdx="0" presStyleCnt="6"/>
      <dgm:spPr/>
    </dgm:pt>
    <dgm:pt modelId="{8F515484-304C-4F4D-9ECD-B7E3C41295D5}" type="pres">
      <dgm:prSet presAssocID="{2F0F4FE4-3C85-4EE3-9659-7E6C10BD1383}" presName="node" presStyleLbl="node1" presStyleIdx="1" presStyleCnt="6">
        <dgm:presLayoutVars>
          <dgm:bulletEnabled val="1"/>
        </dgm:presLayoutVars>
      </dgm:prSet>
      <dgm:spPr/>
    </dgm:pt>
    <dgm:pt modelId="{DCA892A2-EAF7-4307-83E2-37B81EA7424E}" type="pres">
      <dgm:prSet presAssocID="{2F0F4FE4-3C85-4EE3-9659-7E6C10BD1383}" presName="dummy" presStyleCnt="0"/>
      <dgm:spPr/>
    </dgm:pt>
    <dgm:pt modelId="{3CE4BCD0-5481-4A62-BC5C-3B87F8A709EB}" type="pres">
      <dgm:prSet presAssocID="{7D1D71A3-4752-4123-82A2-3E5ED715E47E}" presName="sibTrans" presStyleLbl="sibTrans2D1" presStyleIdx="1" presStyleCnt="6"/>
      <dgm:spPr/>
    </dgm:pt>
    <dgm:pt modelId="{87773508-F3F3-4742-9E21-966BDAFF1DFA}" type="pres">
      <dgm:prSet presAssocID="{0E76FE93-98F6-4B4C-9365-A81E97B60FB8}" presName="node" presStyleLbl="node1" presStyleIdx="2" presStyleCnt="6">
        <dgm:presLayoutVars>
          <dgm:bulletEnabled val="1"/>
        </dgm:presLayoutVars>
      </dgm:prSet>
      <dgm:spPr/>
    </dgm:pt>
    <dgm:pt modelId="{2FFF36CF-77B5-4691-A6F4-10FD11711A58}" type="pres">
      <dgm:prSet presAssocID="{0E76FE93-98F6-4B4C-9365-A81E97B60FB8}" presName="dummy" presStyleCnt="0"/>
      <dgm:spPr/>
    </dgm:pt>
    <dgm:pt modelId="{63F8279D-4D90-4769-9377-D4113D8AB480}" type="pres">
      <dgm:prSet presAssocID="{34872691-F3B8-424C-A17C-1BD2CF612220}" presName="sibTrans" presStyleLbl="sibTrans2D1" presStyleIdx="2" presStyleCnt="6"/>
      <dgm:spPr/>
    </dgm:pt>
    <dgm:pt modelId="{F04F0393-F384-4A87-90B6-2E07C88EB2BA}" type="pres">
      <dgm:prSet presAssocID="{4BA0E885-4028-4CE4-B789-F735BF2C746F}" presName="node" presStyleLbl="node1" presStyleIdx="3" presStyleCnt="6">
        <dgm:presLayoutVars>
          <dgm:bulletEnabled val="1"/>
        </dgm:presLayoutVars>
      </dgm:prSet>
      <dgm:spPr/>
    </dgm:pt>
    <dgm:pt modelId="{8F2DE668-8483-4BB6-90C3-F2E5AC65CFAE}" type="pres">
      <dgm:prSet presAssocID="{4BA0E885-4028-4CE4-B789-F735BF2C746F}" presName="dummy" presStyleCnt="0"/>
      <dgm:spPr/>
    </dgm:pt>
    <dgm:pt modelId="{9DA7858F-1C49-4390-87B7-A7BEBF69319D}" type="pres">
      <dgm:prSet presAssocID="{962BD1A4-4193-4339-BE6C-0B7E31E5F6FD}" presName="sibTrans" presStyleLbl="sibTrans2D1" presStyleIdx="3" presStyleCnt="6"/>
      <dgm:spPr/>
    </dgm:pt>
    <dgm:pt modelId="{E7CB8BFD-9969-4F66-9AC4-E4C6EF99B13C}" type="pres">
      <dgm:prSet presAssocID="{E200010A-A273-4117-B6AD-F7C1F78AB007}" presName="node" presStyleLbl="node1" presStyleIdx="4" presStyleCnt="6">
        <dgm:presLayoutVars>
          <dgm:bulletEnabled val="1"/>
        </dgm:presLayoutVars>
      </dgm:prSet>
      <dgm:spPr/>
    </dgm:pt>
    <dgm:pt modelId="{15AB5F76-5671-48F1-BF41-8B8DDA4CA93D}" type="pres">
      <dgm:prSet presAssocID="{E200010A-A273-4117-B6AD-F7C1F78AB007}" presName="dummy" presStyleCnt="0"/>
      <dgm:spPr/>
    </dgm:pt>
    <dgm:pt modelId="{0BB71E50-E596-4E0A-B4F8-E43E6A93F70F}" type="pres">
      <dgm:prSet presAssocID="{BCC85C04-D80B-4CDE-961B-E97F953DA23C}" presName="sibTrans" presStyleLbl="sibTrans2D1" presStyleIdx="4" presStyleCnt="6"/>
      <dgm:spPr/>
    </dgm:pt>
    <dgm:pt modelId="{3231D38D-4BC3-4724-B62E-8361E81840DF}" type="pres">
      <dgm:prSet presAssocID="{4EB61E21-EE72-49BC-8C64-1684BF90BBD0}" presName="node" presStyleLbl="node1" presStyleIdx="5" presStyleCnt="6">
        <dgm:presLayoutVars>
          <dgm:bulletEnabled val="1"/>
        </dgm:presLayoutVars>
      </dgm:prSet>
      <dgm:spPr/>
    </dgm:pt>
    <dgm:pt modelId="{B0FBE109-BBFB-4C9F-B60B-383B3A434AFA}" type="pres">
      <dgm:prSet presAssocID="{4EB61E21-EE72-49BC-8C64-1684BF90BBD0}" presName="dummy" presStyleCnt="0"/>
      <dgm:spPr/>
    </dgm:pt>
    <dgm:pt modelId="{FDA3F110-9DAE-4537-BA44-466F126BCAF0}" type="pres">
      <dgm:prSet presAssocID="{FF9BC2E1-0A09-4A0B-B50A-B6E28A4D0C45}" presName="sibTrans" presStyleLbl="sibTrans2D1" presStyleIdx="5" presStyleCnt="6"/>
      <dgm:spPr/>
    </dgm:pt>
  </dgm:ptLst>
  <dgm:cxnLst>
    <dgm:cxn modelId="{AC0E0012-228B-42E0-8F21-2EC5B2CB654A}" type="presOf" srcId="{FF9BC2E1-0A09-4A0B-B50A-B6E28A4D0C45}" destId="{FDA3F110-9DAE-4537-BA44-466F126BCAF0}" srcOrd="0" destOrd="0" presId="urn:microsoft.com/office/officeart/2005/8/layout/radial6"/>
    <dgm:cxn modelId="{D09A9312-BED8-46A7-812B-0FF612282EBA}" srcId="{85C158EE-BEC3-4489-8510-434DC99492C0}" destId="{63131043-44A2-4B00-9744-08804FC9CA24}" srcOrd="0" destOrd="0" parTransId="{9501DFF5-B12C-4C14-8317-ED26C0C04121}" sibTransId="{39792401-AFE9-4D83-85D0-3D4A2FB4ABBD}"/>
    <dgm:cxn modelId="{AFC6E314-9491-455C-92E3-FA1A88DDAA2C}" type="presOf" srcId="{E200010A-A273-4117-B6AD-F7C1F78AB007}" destId="{E7CB8BFD-9969-4F66-9AC4-E4C6EF99B13C}" srcOrd="0" destOrd="0" presId="urn:microsoft.com/office/officeart/2005/8/layout/radial6"/>
    <dgm:cxn modelId="{F5C0D219-8A48-456E-983B-A9F7382AC764}" srcId="{85C158EE-BEC3-4489-8510-434DC99492C0}" destId="{E200010A-A273-4117-B6AD-F7C1F78AB007}" srcOrd="4" destOrd="0" parTransId="{C753EC2C-95CE-4E1D-AC22-D6012DC00366}" sibTransId="{BCC85C04-D80B-4CDE-961B-E97F953DA23C}"/>
    <dgm:cxn modelId="{C2160724-8E01-416C-AF00-98D5493B3494}" type="presOf" srcId="{37884ED2-4E6D-4818-939B-C2939187A4DB}" destId="{84DFA134-F369-433B-915D-39476EEED45E}" srcOrd="0" destOrd="0" presId="urn:microsoft.com/office/officeart/2005/8/layout/radial6"/>
    <dgm:cxn modelId="{052D6D26-5EAC-4659-B50F-8DC3DB5BB6B5}" srcId="{37884ED2-4E6D-4818-939B-C2939187A4DB}" destId="{85C158EE-BEC3-4489-8510-434DC99492C0}" srcOrd="0" destOrd="0" parTransId="{A57675A6-5F00-4077-8A36-6B90FDEB81FB}" sibTransId="{2A50CD8C-EA0A-4DDA-B70D-9EDD350CE211}"/>
    <dgm:cxn modelId="{E9762F30-8D27-41FB-B4EE-4380DBC76A20}" type="presOf" srcId="{34872691-F3B8-424C-A17C-1BD2CF612220}" destId="{63F8279D-4D90-4769-9377-D4113D8AB480}" srcOrd="0" destOrd="0" presId="urn:microsoft.com/office/officeart/2005/8/layout/radial6"/>
    <dgm:cxn modelId="{67104C61-115B-4CCF-9C34-C32DF8AB97E4}" type="presOf" srcId="{0E76FE93-98F6-4B4C-9365-A81E97B60FB8}" destId="{87773508-F3F3-4742-9E21-966BDAFF1DFA}" srcOrd="0" destOrd="0" presId="urn:microsoft.com/office/officeart/2005/8/layout/radial6"/>
    <dgm:cxn modelId="{114DB346-2874-48C9-BA7A-298E0A39492B}" type="presOf" srcId="{4EB61E21-EE72-49BC-8C64-1684BF90BBD0}" destId="{3231D38D-4BC3-4724-B62E-8361E81840DF}" srcOrd="0" destOrd="0" presId="urn:microsoft.com/office/officeart/2005/8/layout/radial6"/>
    <dgm:cxn modelId="{B81C2867-7100-43E0-8804-4ED550120B24}" type="presOf" srcId="{39792401-AFE9-4D83-85D0-3D4A2FB4ABBD}" destId="{E49D314E-1199-4237-829B-E36AF1D3E8A5}" srcOrd="0" destOrd="0" presId="urn:microsoft.com/office/officeart/2005/8/layout/radial6"/>
    <dgm:cxn modelId="{DD6EC97D-9367-4F4A-A6E7-7E888CBCDEA5}" srcId="{85C158EE-BEC3-4489-8510-434DC99492C0}" destId="{4EB61E21-EE72-49BC-8C64-1684BF90BBD0}" srcOrd="5" destOrd="0" parTransId="{046C7615-F5B0-4EBA-B482-F736C9C0256B}" sibTransId="{FF9BC2E1-0A09-4A0B-B50A-B6E28A4D0C45}"/>
    <dgm:cxn modelId="{EF0FDC7D-94A8-4D1A-BD5A-EB1FF22462AB}" type="presOf" srcId="{63131043-44A2-4B00-9744-08804FC9CA24}" destId="{F69B19BB-D443-4EB4-97B5-12E26D9C1E13}" srcOrd="0" destOrd="0" presId="urn:microsoft.com/office/officeart/2005/8/layout/radial6"/>
    <dgm:cxn modelId="{50C23D80-B17C-4BB5-BFF6-8A2D1F1A3E65}" srcId="{85C158EE-BEC3-4489-8510-434DC99492C0}" destId="{4BA0E885-4028-4CE4-B789-F735BF2C746F}" srcOrd="3" destOrd="0" parTransId="{3FFFC79E-3817-4FC3-8530-424E07985655}" sibTransId="{962BD1A4-4193-4339-BE6C-0B7E31E5F6FD}"/>
    <dgm:cxn modelId="{4ADE1182-7C2A-4420-9521-AD1448D2DFF6}" type="presOf" srcId="{4BA0E885-4028-4CE4-B789-F735BF2C746F}" destId="{F04F0393-F384-4A87-90B6-2E07C88EB2BA}" srcOrd="0" destOrd="0" presId="urn:microsoft.com/office/officeart/2005/8/layout/radial6"/>
    <dgm:cxn modelId="{5E0AA39B-FA67-4AAD-A122-932FEA9E813F}" srcId="{85C158EE-BEC3-4489-8510-434DC99492C0}" destId="{0E76FE93-98F6-4B4C-9365-A81E97B60FB8}" srcOrd="2" destOrd="0" parTransId="{BFC998BA-82D2-492D-B838-84FD44E01956}" sibTransId="{34872691-F3B8-424C-A17C-1BD2CF612220}"/>
    <dgm:cxn modelId="{7D5216AB-8CCA-4FAD-8405-69BFFBCC4CAC}" type="presOf" srcId="{962BD1A4-4193-4339-BE6C-0B7E31E5F6FD}" destId="{9DA7858F-1C49-4390-87B7-A7BEBF69319D}" srcOrd="0" destOrd="0" presId="urn:microsoft.com/office/officeart/2005/8/layout/radial6"/>
    <dgm:cxn modelId="{37BAAEBD-84BD-4097-AF39-74D2985760B2}" type="presOf" srcId="{BCC85C04-D80B-4CDE-961B-E97F953DA23C}" destId="{0BB71E50-E596-4E0A-B4F8-E43E6A93F70F}" srcOrd="0" destOrd="0" presId="urn:microsoft.com/office/officeart/2005/8/layout/radial6"/>
    <dgm:cxn modelId="{209528BF-FE69-4B42-8C3E-30BEAFF11F82}" srcId="{85C158EE-BEC3-4489-8510-434DC99492C0}" destId="{2F0F4FE4-3C85-4EE3-9659-7E6C10BD1383}" srcOrd="1" destOrd="0" parTransId="{4BBF78D9-13EC-4F58-B01B-0A6C4F06146F}" sibTransId="{7D1D71A3-4752-4123-82A2-3E5ED715E47E}"/>
    <dgm:cxn modelId="{DFEF32C2-8E74-4285-88C5-63BD106B900B}" type="presOf" srcId="{7D1D71A3-4752-4123-82A2-3E5ED715E47E}" destId="{3CE4BCD0-5481-4A62-BC5C-3B87F8A709EB}" srcOrd="0" destOrd="0" presId="urn:microsoft.com/office/officeart/2005/8/layout/radial6"/>
    <dgm:cxn modelId="{BB2928C6-4061-4F6A-AD57-1F1BBE15163A}" type="presOf" srcId="{2F0F4FE4-3C85-4EE3-9659-7E6C10BD1383}" destId="{8F515484-304C-4F4D-9ECD-B7E3C41295D5}" srcOrd="0" destOrd="0" presId="urn:microsoft.com/office/officeart/2005/8/layout/radial6"/>
    <dgm:cxn modelId="{9E63E0F7-C0CB-412E-AE2E-E24AA363E81A}" type="presOf" srcId="{85C158EE-BEC3-4489-8510-434DC99492C0}" destId="{B1C2B533-15C8-4295-B80C-F04AC53E5F72}" srcOrd="0" destOrd="0" presId="urn:microsoft.com/office/officeart/2005/8/layout/radial6"/>
    <dgm:cxn modelId="{D9BBE9F0-4819-4B71-8D59-A9CCDF1AAA12}" type="presParOf" srcId="{84DFA134-F369-433B-915D-39476EEED45E}" destId="{B1C2B533-15C8-4295-B80C-F04AC53E5F72}" srcOrd="0" destOrd="0" presId="urn:microsoft.com/office/officeart/2005/8/layout/radial6"/>
    <dgm:cxn modelId="{7710AD6F-76B9-41FF-8191-84313144EE31}" type="presParOf" srcId="{84DFA134-F369-433B-915D-39476EEED45E}" destId="{F69B19BB-D443-4EB4-97B5-12E26D9C1E13}" srcOrd="1" destOrd="0" presId="urn:microsoft.com/office/officeart/2005/8/layout/radial6"/>
    <dgm:cxn modelId="{DA009C58-8BC6-419D-8AB4-9DCC50340AE3}" type="presParOf" srcId="{84DFA134-F369-433B-915D-39476EEED45E}" destId="{B4D6D66F-25CB-46D4-A0F2-536C4FECF659}" srcOrd="2" destOrd="0" presId="urn:microsoft.com/office/officeart/2005/8/layout/radial6"/>
    <dgm:cxn modelId="{8CD3C4B3-8A94-4FA4-921D-9CEBF982527C}" type="presParOf" srcId="{84DFA134-F369-433B-915D-39476EEED45E}" destId="{E49D314E-1199-4237-829B-E36AF1D3E8A5}" srcOrd="3" destOrd="0" presId="urn:microsoft.com/office/officeart/2005/8/layout/radial6"/>
    <dgm:cxn modelId="{F2C52CE0-1FBD-42C9-BCC2-51AFE84CF682}" type="presParOf" srcId="{84DFA134-F369-433B-915D-39476EEED45E}" destId="{8F515484-304C-4F4D-9ECD-B7E3C41295D5}" srcOrd="4" destOrd="0" presId="urn:microsoft.com/office/officeart/2005/8/layout/radial6"/>
    <dgm:cxn modelId="{4CDA5B33-4764-4E26-925B-64884F3A888F}" type="presParOf" srcId="{84DFA134-F369-433B-915D-39476EEED45E}" destId="{DCA892A2-EAF7-4307-83E2-37B81EA7424E}" srcOrd="5" destOrd="0" presId="urn:microsoft.com/office/officeart/2005/8/layout/radial6"/>
    <dgm:cxn modelId="{20617BB9-023E-4B70-82CF-2A14DB3BEA5D}" type="presParOf" srcId="{84DFA134-F369-433B-915D-39476EEED45E}" destId="{3CE4BCD0-5481-4A62-BC5C-3B87F8A709EB}" srcOrd="6" destOrd="0" presId="urn:microsoft.com/office/officeart/2005/8/layout/radial6"/>
    <dgm:cxn modelId="{15017F41-8D71-46C4-97C5-0BC727F42E2C}" type="presParOf" srcId="{84DFA134-F369-433B-915D-39476EEED45E}" destId="{87773508-F3F3-4742-9E21-966BDAFF1DFA}" srcOrd="7" destOrd="0" presId="urn:microsoft.com/office/officeart/2005/8/layout/radial6"/>
    <dgm:cxn modelId="{41439EA2-AB5F-4492-931D-635A1AF5AAB4}" type="presParOf" srcId="{84DFA134-F369-433B-915D-39476EEED45E}" destId="{2FFF36CF-77B5-4691-A6F4-10FD11711A58}" srcOrd="8" destOrd="0" presId="urn:microsoft.com/office/officeart/2005/8/layout/radial6"/>
    <dgm:cxn modelId="{D7920040-DA94-427B-A587-2E401FF7F71D}" type="presParOf" srcId="{84DFA134-F369-433B-915D-39476EEED45E}" destId="{63F8279D-4D90-4769-9377-D4113D8AB480}" srcOrd="9" destOrd="0" presId="urn:microsoft.com/office/officeart/2005/8/layout/radial6"/>
    <dgm:cxn modelId="{55D8685E-7F4F-439F-A6C5-C1DBF654DB0D}" type="presParOf" srcId="{84DFA134-F369-433B-915D-39476EEED45E}" destId="{F04F0393-F384-4A87-90B6-2E07C88EB2BA}" srcOrd="10" destOrd="0" presId="urn:microsoft.com/office/officeart/2005/8/layout/radial6"/>
    <dgm:cxn modelId="{0CE00027-30A1-4146-ABA2-6D494B9B09EC}" type="presParOf" srcId="{84DFA134-F369-433B-915D-39476EEED45E}" destId="{8F2DE668-8483-4BB6-90C3-F2E5AC65CFAE}" srcOrd="11" destOrd="0" presId="urn:microsoft.com/office/officeart/2005/8/layout/radial6"/>
    <dgm:cxn modelId="{DC45A04B-C47E-44FB-954E-43B96559E48B}" type="presParOf" srcId="{84DFA134-F369-433B-915D-39476EEED45E}" destId="{9DA7858F-1C49-4390-87B7-A7BEBF69319D}" srcOrd="12" destOrd="0" presId="urn:microsoft.com/office/officeart/2005/8/layout/radial6"/>
    <dgm:cxn modelId="{71351792-CA7D-49EE-BB40-D4531F0C8B9E}" type="presParOf" srcId="{84DFA134-F369-433B-915D-39476EEED45E}" destId="{E7CB8BFD-9969-4F66-9AC4-E4C6EF99B13C}" srcOrd="13" destOrd="0" presId="urn:microsoft.com/office/officeart/2005/8/layout/radial6"/>
    <dgm:cxn modelId="{7D3C03BC-E24D-4B35-8BAA-D1CA701C088B}" type="presParOf" srcId="{84DFA134-F369-433B-915D-39476EEED45E}" destId="{15AB5F76-5671-48F1-BF41-8B8DDA4CA93D}" srcOrd="14" destOrd="0" presId="urn:microsoft.com/office/officeart/2005/8/layout/radial6"/>
    <dgm:cxn modelId="{845BD014-A379-449C-A5BF-DBC65DFFC612}" type="presParOf" srcId="{84DFA134-F369-433B-915D-39476EEED45E}" destId="{0BB71E50-E596-4E0A-B4F8-E43E6A93F70F}" srcOrd="15" destOrd="0" presId="urn:microsoft.com/office/officeart/2005/8/layout/radial6"/>
    <dgm:cxn modelId="{B0F90B7D-2C9F-4201-9D55-357DE6241631}" type="presParOf" srcId="{84DFA134-F369-433B-915D-39476EEED45E}" destId="{3231D38D-4BC3-4724-B62E-8361E81840DF}" srcOrd="16" destOrd="0" presId="urn:microsoft.com/office/officeart/2005/8/layout/radial6"/>
    <dgm:cxn modelId="{F759ACCD-0223-44C6-986A-4817137F4F29}" type="presParOf" srcId="{84DFA134-F369-433B-915D-39476EEED45E}" destId="{B0FBE109-BBFB-4C9F-B60B-383B3A434AFA}" srcOrd="17" destOrd="0" presId="urn:microsoft.com/office/officeart/2005/8/layout/radial6"/>
    <dgm:cxn modelId="{2D95ECF0-6F3D-4456-91F4-BA97D75CF31E}" type="presParOf" srcId="{84DFA134-F369-433B-915D-39476EEED45E}" destId="{FDA3F110-9DAE-4537-BA44-466F126BCAF0}"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3F110-9DAE-4537-BA44-466F126BCAF0}">
      <dsp:nvSpPr>
        <dsp:cNvPr id="0" name=""/>
        <dsp:cNvSpPr/>
      </dsp:nvSpPr>
      <dsp:spPr>
        <a:xfrm>
          <a:off x="1065225" y="-1693171"/>
          <a:ext cx="9250067" cy="9250067"/>
        </a:xfrm>
        <a:prstGeom prst="blockArc">
          <a:avLst>
            <a:gd name="adj1" fmla="val 11925085"/>
            <a:gd name="adj2" fmla="val 1125085"/>
            <a:gd name="adj3" fmla="val 259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B71E50-E596-4E0A-B4F8-E43E6A93F70F}">
      <dsp:nvSpPr>
        <dsp:cNvPr id="0" name=""/>
        <dsp:cNvSpPr/>
      </dsp:nvSpPr>
      <dsp:spPr>
        <a:xfrm>
          <a:off x="1290198" y="-2864960"/>
          <a:ext cx="9462586" cy="9462586"/>
        </a:xfrm>
        <a:prstGeom prst="blockArc">
          <a:avLst>
            <a:gd name="adj1" fmla="val 296166"/>
            <a:gd name="adj2" fmla="val 11096166"/>
            <a:gd name="adj3" fmla="val 25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A7858F-1C49-4390-87B7-A7BEBF69319D}">
      <dsp:nvSpPr>
        <dsp:cNvPr id="0" name=""/>
        <dsp:cNvSpPr/>
      </dsp:nvSpPr>
      <dsp:spPr>
        <a:xfrm>
          <a:off x="1197771" y="-1630869"/>
          <a:ext cx="9626409" cy="9626409"/>
        </a:xfrm>
        <a:prstGeom prst="blockArc">
          <a:avLst>
            <a:gd name="adj1" fmla="val 10134745"/>
            <a:gd name="adj2" fmla="val 20934745"/>
            <a:gd name="adj3" fmla="val 249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F8279D-4D90-4769-9377-D4113D8AB480}">
      <dsp:nvSpPr>
        <dsp:cNvPr id="0" name=""/>
        <dsp:cNvSpPr/>
      </dsp:nvSpPr>
      <dsp:spPr>
        <a:xfrm>
          <a:off x="1217677" y="-205119"/>
          <a:ext cx="10268740" cy="10268740"/>
        </a:xfrm>
        <a:prstGeom prst="blockArc">
          <a:avLst>
            <a:gd name="adj1" fmla="val 566805"/>
            <a:gd name="adj2" fmla="val 11366805"/>
            <a:gd name="adj3" fmla="val 23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E4BCD0-5481-4A62-BC5C-3B87F8A709EB}">
      <dsp:nvSpPr>
        <dsp:cNvPr id="0" name=""/>
        <dsp:cNvSpPr/>
      </dsp:nvSpPr>
      <dsp:spPr>
        <a:xfrm>
          <a:off x="2483566" y="-640512"/>
          <a:ext cx="9285438" cy="9285438"/>
        </a:xfrm>
        <a:prstGeom prst="blockArc">
          <a:avLst>
            <a:gd name="adj1" fmla="val 12155029"/>
            <a:gd name="adj2" fmla="val 1355029"/>
            <a:gd name="adj3" fmla="val 258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9D314E-1199-4237-829B-E36AF1D3E8A5}">
      <dsp:nvSpPr>
        <dsp:cNvPr id="0" name=""/>
        <dsp:cNvSpPr/>
      </dsp:nvSpPr>
      <dsp:spPr>
        <a:xfrm>
          <a:off x="2675142" y="-458019"/>
          <a:ext cx="7557679" cy="7557679"/>
        </a:xfrm>
        <a:prstGeom prst="blockArc">
          <a:avLst>
            <a:gd name="adj1" fmla="val 1011540"/>
            <a:gd name="adj2" fmla="val 11811540"/>
            <a:gd name="adj3" fmla="val 318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C2B533-15C8-4295-B80C-F04AC53E5F72}">
      <dsp:nvSpPr>
        <dsp:cNvPr id="0" name=""/>
        <dsp:cNvSpPr/>
      </dsp:nvSpPr>
      <dsp:spPr>
        <a:xfrm>
          <a:off x="0" y="1554741"/>
          <a:ext cx="2384226" cy="23842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349162" y="1903903"/>
        <a:ext cx="1685902" cy="1685902"/>
      </dsp:txXfrm>
    </dsp:sp>
    <dsp:sp modelId="{F69B19BB-D443-4EB4-97B5-12E26D9C1E13}">
      <dsp:nvSpPr>
        <dsp:cNvPr id="0" name=""/>
        <dsp:cNvSpPr/>
      </dsp:nvSpPr>
      <dsp:spPr>
        <a:xfrm>
          <a:off x="9178432" y="3564845"/>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9422845" y="3809258"/>
        <a:ext cx="1180132" cy="1180132"/>
      </dsp:txXfrm>
    </dsp:sp>
    <dsp:sp modelId="{8F515484-304C-4F4D-9ECD-B7E3C41295D5}">
      <dsp:nvSpPr>
        <dsp:cNvPr id="0" name=""/>
        <dsp:cNvSpPr/>
      </dsp:nvSpPr>
      <dsp:spPr>
        <a:xfrm>
          <a:off x="2060572" y="1407836"/>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2304985" y="1652249"/>
        <a:ext cx="1180132" cy="1180132"/>
      </dsp:txXfrm>
    </dsp:sp>
    <dsp:sp modelId="{87773508-F3F3-4742-9E21-966BDAFF1DFA}">
      <dsp:nvSpPr>
        <dsp:cNvPr id="0" name=""/>
        <dsp:cNvSpPr/>
      </dsp:nvSpPr>
      <dsp:spPr>
        <a:xfrm>
          <a:off x="10523041" y="4927618"/>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10767454" y="5172031"/>
        <a:ext cx="1180132" cy="1180132"/>
      </dsp:txXfrm>
    </dsp:sp>
    <dsp:sp modelId="{F04F0393-F384-4A87-90B6-2E07C88EB2BA}">
      <dsp:nvSpPr>
        <dsp:cNvPr id="0" name=""/>
        <dsp:cNvSpPr/>
      </dsp:nvSpPr>
      <dsp:spPr>
        <a:xfrm>
          <a:off x="512094" y="3261924"/>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756507" y="3506337"/>
        <a:ext cx="1180132" cy="1180132"/>
      </dsp:txXfrm>
    </dsp:sp>
    <dsp:sp modelId="{E7CB8BFD-9969-4F66-9AC4-E4C6EF99B13C}">
      <dsp:nvSpPr>
        <dsp:cNvPr id="0" name=""/>
        <dsp:cNvSpPr/>
      </dsp:nvSpPr>
      <dsp:spPr>
        <a:xfrm>
          <a:off x="9840899" y="1433786"/>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10085312" y="1678199"/>
        <a:ext cx="1180132" cy="1180132"/>
      </dsp:txXfrm>
    </dsp:sp>
    <dsp:sp modelId="{3231D38D-4BC3-4724-B62E-8361E81840DF}">
      <dsp:nvSpPr>
        <dsp:cNvPr id="0" name=""/>
        <dsp:cNvSpPr/>
      </dsp:nvSpPr>
      <dsp:spPr>
        <a:xfrm>
          <a:off x="533126" y="629919"/>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777539" y="874332"/>
        <a:ext cx="1180132" cy="11801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3F110-9DAE-4537-BA44-466F126BCAF0}">
      <dsp:nvSpPr>
        <dsp:cNvPr id="0" name=""/>
        <dsp:cNvSpPr/>
      </dsp:nvSpPr>
      <dsp:spPr>
        <a:xfrm>
          <a:off x="3444179" y="777179"/>
          <a:ext cx="5303641" cy="5303641"/>
        </a:xfrm>
        <a:prstGeom prst="blockArc">
          <a:avLst>
            <a:gd name="adj1" fmla="val 12600000"/>
            <a:gd name="adj2" fmla="val 16200000"/>
            <a:gd name="adj3" fmla="val 45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B71E50-E596-4E0A-B4F8-E43E6A93F70F}">
      <dsp:nvSpPr>
        <dsp:cNvPr id="0" name=""/>
        <dsp:cNvSpPr/>
      </dsp:nvSpPr>
      <dsp:spPr>
        <a:xfrm>
          <a:off x="3444179" y="777179"/>
          <a:ext cx="5303641" cy="5303641"/>
        </a:xfrm>
        <a:prstGeom prst="blockArc">
          <a:avLst>
            <a:gd name="adj1" fmla="val 9000000"/>
            <a:gd name="adj2" fmla="val 12600000"/>
            <a:gd name="adj3" fmla="val 45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A7858F-1C49-4390-87B7-A7BEBF69319D}">
      <dsp:nvSpPr>
        <dsp:cNvPr id="0" name=""/>
        <dsp:cNvSpPr/>
      </dsp:nvSpPr>
      <dsp:spPr>
        <a:xfrm>
          <a:off x="3444179" y="777179"/>
          <a:ext cx="5303641" cy="5303641"/>
        </a:xfrm>
        <a:prstGeom prst="blockArc">
          <a:avLst>
            <a:gd name="adj1" fmla="val 5400000"/>
            <a:gd name="adj2" fmla="val 9000000"/>
            <a:gd name="adj3" fmla="val 45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F8279D-4D90-4769-9377-D4113D8AB480}">
      <dsp:nvSpPr>
        <dsp:cNvPr id="0" name=""/>
        <dsp:cNvSpPr/>
      </dsp:nvSpPr>
      <dsp:spPr>
        <a:xfrm>
          <a:off x="3444179" y="777179"/>
          <a:ext cx="5303641" cy="5303641"/>
        </a:xfrm>
        <a:prstGeom prst="blockArc">
          <a:avLst>
            <a:gd name="adj1" fmla="val 1800000"/>
            <a:gd name="adj2" fmla="val 5400000"/>
            <a:gd name="adj3" fmla="val 45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E4BCD0-5481-4A62-BC5C-3B87F8A709EB}">
      <dsp:nvSpPr>
        <dsp:cNvPr id="0" name=""/>
        <dsp:cNvSpPr/>
      </dsp:nvSpPr>
      <dsp:spPr>
        <a:xfrm>
          <a:off x="3444179" y="777179"/>
          <a:ext cx="5303641" cy="5303641"/>
        </a:xfrm>
        <a:prstGeom prst="blockArc">
          <a:avLst>
            <a:gd name="adj1" fmla="val 19800000"/>
            <a:gd name="adj2" fmla="val 1800000"/>
            <a:gd name="adj3" fmla="val 45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9D314E-1199-4237-829B-E36AF1D3E8A5}">
      <dsp:nvSpPr>
        <dsp:cNvPr id="0" name=""/>
        <dsp:cNvSpPr/>
      </dsp:nvSpPr>
      <dsp:spPr>
        <a:xfrm>
          <a:off x="3444179" y="777179"/>
          <a:ext cx="5303641" cy="5303641"/>
        </a:xfrm>
        <a:prstGeom prst="blockArc">
          <a:avLst>
            <a:gd name="adj1" fmla="val 16200000"/>
            <a:gd name="adj2" fmla="val 19800000"/>
            <a:gd name="adj3" fmla="val 45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C2B533-15C8-4295-B80C-F04AC53E5F72}">
      <dsp:nvSpPr>
        <dsp:cNvPr id="0" name=""/>
        <dsp:cNvSpPr/>
      </dsp:nvSpPr>
      <dsp:spPr>
        <a:xfrm>
          <a:off x="4903886" y="2236886"/>
          <a:ext cx="2384226" cy="23842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Cybercrime</a:t>
          </a:r>
        </a:p>
      </dsp:txBody>
      <dsp:txXfrm>
        <a:off x="5253048" y="2586048"/>
        <a:ext cx="1685902" cy="1685902"/>
      </dsp:txXfrm>
    </dsp:sp>
    <dsp:sp modelId="{F69B19BB-D443-4EB4-97B5-12E26D9C1E13}">
      <dsp:nvSpPr>
        <dsp:cNvPr id="0" name=""/>
        <dsp:cNvSpPr/>
      </dsp:nvSpPr>
      <dsp:spPr>
        <a:xfrm>
          <a:off x="5261520" y="2782"/>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Online Identity Theft</a:t>
          </a:r>
        </a:p>
      </dsp:txBody>
      <dsp:txXfrm>
        <a:off x="5505933" y="247195"/>
        <a:ext cx="1180132" cy="1180132"/>
      </dsp:txXfrm>
    </dsp:sp>
    <dsp:sp modelId="{8F515484-304C-4F4D-9ECD-B7E3C41295D5}">
      <dsp:nvSpPr>
        <dsp:cNvPr id="0" name=""/>
        <dsp:cNvSpPr/>
      </dsp:nvSpPr>
      <dsp:spPr>
        <a:xfrm>
          <a:off x="7506031" y="1298651"/>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t>Financial Fraud</a:t>
          </a:r>
          <a:endParaRPr lang="en-US" sz="2400" kern="1200" dirty="0"/>
        </a:p>
      </dsp:txBody>
      <dsp:txXfrm>
        <a:off x="7750444" y="1543064"/>
        <a:ext cx="1180132" cy="1180132"/>
      </dsp:txXfrm>
    </dsp:sp>
    <dsp:sp modelId="{87773508-F3F3-4742-9E21-966BDAFF1DFA}">
      <dsp:nvSpPr>
        <dsp:cNvPr id="0" name=""/>
        <dsp:cNvSpPr/>
      </dsp:nvSpPr>
      <dsp:spPr>
        <a:xfrm>
          <a:off x="7506031" y="3890389"/>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Stalking</a:t>
          </a:r>
        </a:p>
      </dsp:txBody>
      <dsp:txXfrm>
        <a:off x="7750444" y="4134802"/>
        <a:ext cx="1180132" cy="1180132"/>
      </dsp:txXfrm>
    </dsp:sp>
    <dsp:sp modelId="{F04F0393-F384-4A87-90B6-2E07C88EB2BA}">
      <dsp:nvSpPr>
        <dsp:cNvPr id="0" name=""/>
        <dsp:cNvSpPr/>
      </dsp:nvSpPr>
      <dsp:spPr>
        <a:xfrm>
          <a:off x="5261520" y="5186258"/>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Bullying</a:t>
          </a:r>
        </a:p>
      </dsp:txBody>
      <dsp:txXfrm>
        <a:off x="5505933" y="5430671"/>
        <a:ext cx="1180132" cy="1180132"/>
      </dsp:txXfrm>
    </dsp:sp>
    <dsp:sp modelId="{E7CB8BFD-9969-4F66-9AC4-E4C6EF99B13C}">
      <dsp:nvSpPr>
        <dsp:cNvPr id="0" name=""/>
        <dsp:cNvSpPr/>
      </dsp:nvSpPr>
      <dsp:spPr>
        <a:xfrm>
          <a:off x="3017009" y="3890389"/>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Hacking</a:t>
          </a:r>
        </a:p>
      </dsp:txBody>
      <dsp:txXfrm>
        <a:off x="3261422" y="4134802"/>
        <a:ext cx="1180132" cy="1180132"/>
      </dsp:txXfrm>
    </dsp:sp>
    <dsp:sp modelId="{3231D38D-4BC3-4724-B62E-8361E81840DF}">
      <dsp:nvSpPr>
        <dsp:cNvPr id="0" name=""/>
        <dsp:cNvSpPr/>
      </dsp:nvSpPr>
      <dsp:spPr>
        <a:xfrm>
          <a:off x="3017009" y="1298651"/>
          <a:ext cx="1668958" cy="16689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Email Spoofing</a:t>
          </a:r>
        </a:p>
      </dsp:txBody>
      <dsp:txXfrm>
        <a:off x="3261422" y="1543064"/>
        <a:ext cx="1180132" cy="118013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5/19/2019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181890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dealing with cybercrime, an ounce of prevention is truly worth a pound of cure. Cybercrime in its many forms (e.g., online identity theft, financial fraud, stalking, bullying, hacking, email spoofing, information piracy and forgery and intellectual property crime) can, at best, wreak havoc in victims’ lives through major inconvenience and annoyance. At worst, cybercrime can lead to financial ruin and potentially threaten a victim’s reputation and personal safety.</a:t>
            </a:r>
          </a:p>
        </p:txBody>
      </p:sp>
      <p:sp>
        <p:nvSpPr>
          <p:cNvPr id="4" name="Slide Number Placeholder 3"/>
          <p:cNvSpPr>
            <a:spLocks noGrp="1"/>
          </p:cNvSpPr>
          <p:nvPr>
            <p:ph type="sldNum" sz="quarter" idx="5"/>
          </p:nvPr>
        </p:nvSpPr>
        <p:spPr/>
        <p:txBody>
          <a:bodyPr/>
          <a:lstStyle/>
          <a:p>
            <a:fld id="{E0746DE6-3336-457D-A091-FA20AC1C536E}" type="slidenum">
              <a:rPr lang="en-US" smtClean="0"/>
              <a:t>2</a:t>
            </a:fld>
            <a:endParaRPr lang="en-US"/>
          </a:p>
        </p:txBody>
      </p:sp>
    </p:spTree>
    <p:extLst>
      <p:ext uri="{BB962C8B-B14F-4D97-AF65-F5344CB8AC3E}">
        <p14:creationId xmlns:p14="http://schemas.microsoft.com/office/powerpoint/2010/main" val="2277240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dealing with cybercrime, an ounce of prevention is truly worth a pound of cure. Cybercrime in its many forms (e.g., online identity theft, financial fraud, stalking, bullying, hacking, email spoofing, information piracy and forgery and intellectual property crime) can, at best, wreak havoc in victims’ lives through major inconvenience and annoyance. At worst, cybercrime can lead to financial ruin and potentially threaten a victim’s reputation and personal safety.</a:t>
            </a:r>
          </a:p>
        </p:txBody>
      </p:sp>
      <p:sp>
        <p:nvSpPr>
          <p:cNvPr id="4" name="Slide Number Placeholder 3"/>
          <p:cNvSpPr>
            <a:spLocks noGrp="1"/>
          </p:cNvSpPr>
          <p:nvPr>
            <p:ph type="sldNum" sz="quarter" idx="5"/>
          </p:nvPr>
        </p:nvSpPr>
        <p:spPr/>
        <p:txBody>
          <a:bodyPr/>
          <a:lstStyle/>
          <a:p>
            <a:fld id="{E0746DE6-3336-457D-A091-FA20AC1C536E}" type="slidenum">
              <a:rPr lang="en-US" smtClean="0"/>
              <a:t>3</a:t>
            </a:fld>
            <a:endParaRPr lang="en-US"/>
          </a:p>
        </p:txBody>
      </p:sp>
    </p:spTree>
    <p:extLst>
      <p:ext uri="{BB962C8B-B14F-4D97-AF65-F5344CB8AC3E}">
        <p14:creationId xmlns:p14="http://schemas.microsoft.com/office/powerpoint/2010/main" val="207062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Federal government</a:t>
            </a:r>
          </a:p>
          <a:p>
            <a:pPr marL="171450" indent="-171450">
              <a:buFont typeface="Arial" panose="020B0604020202020204" pitchFamily="34" charset="0"/>
              <a:buChar char="•"/>
            </a:pPr>
            <a:r>
              <a:rPr lang="en-US" dirty="0"/>
              <a:t>State governments</a:t>
            </a:r>
          </a:p>
          <a:p>
            <a:pPr marL="171450" indent="-171450">
              <a:buFont typeface="Arial" panose="020B0604020202020204" pitchFamily="34" charset="0"/>
              <a:buChar char="•"/>
            </a:pPr>
            <a:r>
              <a:rPr lang="en-US" dirty="0"/>
              <a:t>Proposed regulation</a:t>
            </a:r>
          </a:p>
          <a:p>
            <a:pPr marL="171450" indent="-171450">
              <a:buFont typeface="Arial" panose="020B0604020202020204" pitchFamily="34" charset="0"/>
              <a:buChar char="•"/>
            </a:pPr>
            <a:r>
              <a:rPr lang="en-US" dirty="0"/>
              <a:t>Other government efforts</a:t>
            </a:r>
          </a:p>
        </p:txBody>
      </p:sp>
      <p:sp>
        <p:nvSpPr>
          <p:cNvPr id="4" name="Slide Number Placeholder 3"/>
          <p:cNvSpPr>
            <a:spLocks noGrp="1"/>
          </p:cNvSpPr>
          <p:nvPr>
            <p:ph type="sldNum" sz="quarter" idx="10"/>
          </p:nvPr>
        </p:nvSpPr>
        <p:spPr/>
        <p:txBody>
          <a:bodyPr/>
          <a:lstStyle/>
          <a:p>
            <a:fld id="{E0746DE6-3336-457D-A091-FA20AC1C536E}" type="slidenum">
              <a:rPr lang="en-US" smtClean="0"/>
              <a:t>5</a:t>
            </a:fld>
            <a:endParaRPr lang="en-US"/>
          </a:p>
        </p:txBody>
      </p:sp>
    </p:spTree>
    <p:extLst>
      <p:ext uri="{BB962C8B-B14F-4D97-AF65-F5344CB8AC3E}">
        <p14:creationId xmlns:p14="http://schemas.microsoft.com/office/powerpoint/2010/main" val="943075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92500" lnSpcReduction="20000"/>
          </a:bodyPr>
          <a:lstStyle/>
          <a:p>
            <a:pPr>
              <a:buClr>
                <a:srgbClr val="AA72D4"/>
              </a:buClr>
            </a:pPr>
            <a:r>
              <a:rPr lang="en-US" b="1" dirty="0"/>
              <a:t>Keith </a:t>
            </a:r>
          </a:p>
          <a:p>
            <a:pPr>
              <a:buClr>
                <a:srgbClr val="AA72D4"/>
              </a:buClr>
            </a:pPr>
            <a:r>
              <a:rPr lang="en-US" dirty="0"/>
              <a:t>Under federal law, identity theft occurs when someone uses or attempts to use the sensitive personal information of another person to commit fraud.</a:t>
            </a:r>
          </a:p>
          <a:p>
            <a:pPr>
              <a:buClr>
                <a:srgbClr val="AA72D4"/>
              </a:buClr>
            </a:pPr>
            <a:endParaRPr lang="en-US" dirty="0"/>
          </a:p>
          <a:p>
            <a:pPr defTabSz="916469">
              <a:buClr>
                <a:srgbClr val="AA72D4"/>
              </a:buClr>
              <a:defRPr/>
            </a:pPr>
            <a:r>
              <a:rPr lang="en-US" dirty="0"/>
              <a:t> The Fair Credit Reporting Act (FCRA) defines identity theft as “a fraud committed or attempted using the identifying information of another person without authority.” “Identifying information” is “any name or number that may be used, alone or in conjunction with any other information, to identify a specific person . . . ” Fair Credit Reporting Act, </a:t>
            </a:r>
            <a:r>
              <a:rPr lang="en-US" dirty="0" err="1"/>
              <a:t>Pub.L</a:t>
            </a:r>
            <a:r>
              <a:rPr lang="en-US" dirty="0"/>
              <a:t>. 108-159, sec 111, 15 U.S.C. § 1681a; 16 C.F.R §603.2. </a:t>
            </a:r>
            <a:endParaRPr lang="en-US" i="1" dirty="0"/>
          </a:p>
          <a:p>
            <a:pPr>
              <a:buClr>
                <a:srgbClr val="AA72D4"/>
              </a:buClr>
            </a:pPr>
            <a:endParaRPr lang="en-US" dirty="0"/>
          </a:p>
          <a:p>
            <a:pPr>
              <a:buClr>
                <a:srgbClr val="AA72D4"/>
              </a:buClr>
            </a:pPr>
            <a:r>
              <a:rPr lang="en-US" dirty="0"/>
              <a:t>Personal info:</a:t>
            </a:r>
          </a:p>
          <a:p>
            <a:pPr>
              <a:buClr>
                <a:srgbClr val="AA72D4"/>
              </a:buClr>
            </a:pPr>
            <a:r>
              <a:rPr lang="en-US" sz="1200" b="1" dirty="0"/>
              <a:t>Name and/or Address</a:t>
            </a:r>
          </a:p>
          <a:p>
            <a:pPr>
              <a:buClr>
                <a:srgbClr val="AA72D4"/>
              </a:buClr>
            </a:pPr>
            <a:r>
              <a:rPr lang="en-US" sz="1200" b="1" dirty="0"/>
              <a:t>Date of birth</a:t>
            </a:r>
          </a:p>
          <a:p>
            <a:pPr>
              <a:buClr>
                <a:srgbClr val="AA72D4"/>
              </a:buClr>
            </a:pPr>
            <a:r>
              <a:rPr lang="en-US" sz="1200" b="1" dirty="0"/>
              <a:t>Social Security number</a:t>
            </a:r>
          </a:p>
          <a:p>
            <a:pPr>
              <a:buClr>
                <a:srgbClr val="AA72D4"/>
              </a:buClr>
            </a:pPr>
            <a:r>
              <a:rPr lang="en-US" sz="1200" b="1" dirty="0"/>
              <a:t>Driver's license number</a:t>
            </a:r>
          </a:p>
          <a:p>
            <a:pPr>
              <a:buClr>
                <a:srgbClr val="AA72D4"/>
              </a:buClr>
            </a:pPr>
            <a:r>
              <a:rPr lang="en-US" sz="1200" b="1" dirty="0"/>
              <a:t>Checking and savings accounts</a:t>
            </a:r>
          </a:p>
          <a:p>
            <a:pPr>
              <a:buClr>
                <a:srgbClr val="AA72D4"/>
              </a:buClr>
            </a:pPr>
            <a:r>
              <a:rPr lang="en-US" sz="1200" b="1" dirty="0"/>
              <a:t>Credit or debit card numbers</a:t>
            </a:r>
          </a:p>
          <a:p>
            <a:pPr>
              <a:buClr>
                <a:srgbClr val="AA72D4"/>
              </a:buClr>
            </a:pPr>
            <a:r>
              <a:rPr lang="en-US" sz="1200" b="1" dirty="0"/>
              <a:t>Personal identification numbers (PIN)</a:t>
            </a:r>
          </a:p>
          <a:p>
            <a:pPr>
              <a:buClr>
                <a:srgbClr val="AA72D4"/>
              </a:buClr>
            </a:pPr>
            <a:r>
              <a:rPr lang="en-US" sz="1200" b="1" dirty="0"/>
              <a:t>Electronic identification codes</a:t>
            </a:r>
          </a:p>
          <a:p>
            <a:pPr>
              <a:buClr>
                <a:srgbClr val="AA72D4"/>
              </a:buClr>
            </a:pPr>
            <a:r>
              <a:rPr lang="en-US" sz="1200" b="1" dirty="0"/>
              <a:t>Automated or electronic signatures</a:t>
            </a:r>
          </a:p>
          <a:p>
            <a:pPr>
              <a:buClr>
                <a:srgbClr val="AA72D4"/>
              </a:buClr>
            </a:pPr>
            <a:r>
              <a:rPr lang="en-US" sz="1200" b="1" dirty="0"/>
              <a:t>Biometric data</a:t>
            </a:r>
          </a:p>
          <a:p>
            <a:pPr>
              <a:buClr>
                <a:srgbClr val="AA72D4"/>
              </a:buClr>
            </a:pPr>
            <a:r>
              <a:rPr lang="en-US" sz="1200" b="1" dirty="0"/>
              <a:t>Fingerprints</a:t>
            </a:r>
          </a:p>
          <a:p>
            <a:pPr>
              <a:buClr>
                <a:srgbClr val="AA72D4"/>
              </a:buClr>
            </a:pPr>
            <a:r>
              <a:rPr lang="en-US" sz="1200" b="1" dirty="0"/>
              <a:t>Passwords</a:t>
            </a:r>
          </a:p>
          <a:p>
            <a:pPr>
              <a:buClr>
                <a:srgbClr val="AA72D4"/>
              </a:buClr>
            </a:pPr>
            <a:r>
              <a:rPr lang="en-US" sz="1200" b="1" dirty="0"/>
              <a:t>Parent's legal surname prior to marriage</a:t>
            </a:r>
          </a:p>
          <a:p>
            <a:pPr>
              <a:buClr>
                <a:srgbClr val="AA72D4"/>
              </a:buClr>
            </a:pPr>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7</a:t>
            </a:fld>
            <a:endParaRPr lang="en-US"/>
          </a:p>
        </p:txBody>
      </p:sp>
    </p:spTree>
    <p:extLst>
      <p:ext uri="{BB962C8B-B14F-4D97-AF65-F5344CB8AC3E}">
        <p14:creationId xmlns:p14="http://schemas.microsoft.com/office/powerpoint/2010/main" val="795232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9</a:t>
            </a:fld>
            <a:endParaRPr lang="en-US"/>
          </a:p>
        </p:txBody>
      </p:sp>
    </p:spTree>
    <p:extLst>
      <p:ext uri="{BB962C8B-B14F-4D97-AF65-F5344CB8AC3E}">
        <p14:creationId xmlns:p14="http://schemas.microsoft.com/office/powerpoint/2010/main" val="396603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10</a:t>
            </a:fld>
            <a:endParaRPr lang="en-US"/>
          </a:p>
        </p:txBody>
      </p:sp>
    </p:spTree>
    <p:extLst>
      <p:ext uri="{BB962C8B-B14F-4D97-AF65-F5344CB8AC3E}">
        <p14:creationId xmlns:p14="http://schemas.microsoft.com/office/powerpoint/2010/main" val="2761221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11</a:t>
            </a:fld>
            <a:endParaRPr lang="en-US"/>
          </a:p>
        </p:txBody>
      </p:sp>
    </p:spTree>
    <p:extLst>
      <p:ext uri="{BB962C8B-B14F-4D97-AF65-F5344CB8AC3E}">
        <p14:creationId xmlns:p14="http://schemas.microsoft.com/office/powerpoint/2010/main" val="921785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12</a:t>
            </a:fld>
            <a:endParaRPr lang="en-US"/>
          </a:p>
        </p:txBody>
      </p:sp>
    </p:spTree>
    <p:extLst>
      <p:ext uri="{BB962C8B-B14F-4D97-AF65-F5344CB8AC3E}">
        <p14:creationId xmlns:p14="http://schemas.microsoft.com/office/powerpoint/2010/main" val="1498450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13</a:t>
            </a:fld>
            <a:endParaRPr lang="en-US"/>
          </a:p>
        </p:txBody>
      </p:sp>
    </p:spTree>
    <p:extLst>
      <p:ext uri="{BB962C8B-B14F-4D97-AF65-F5344CB8AC3E}">
        <p14:creationId xmlns:p14="http://schemas.microsoft.com/office/powerpoint/2010/main" val="2822931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14</a:t>
            </a:fld>
            <a:endParaRPr lang="en-US"/>
          </a:p>
        </p:txBody>
      </p:sp>
    </p:spTree>
    <p:extLst>
      <p:ext uri="{BB962C8B-B14F-4D97-AF65-F5344CB8AC3E}">
        <p14:creationId xmlns:p14="http://schemas.microsoft.com/office/powerpoint/2010/main" val="3119616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15</a:t>
            </a:fld>
            <a:endParaRPr lang="en-US"/>
          </a:p>
        </p:txBody>
      </p:sp>
    </p:spTree>
    <p:extLst>
      <p:ext uri="{BB962C8B-B14F-4D97-AF65-F5344CB8AC3E}">
        <p14:creationId xmlns:p14="http://schemas.microsoft.com/office/powerpoint/2010/main" val="1528105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16</a:t>
            </a:fld>
            <a:endParaRPr lang="en-US"/>
          </a:p>
        </p:txBody>
      </p:sp>
    </p:spTree>
    <p:extLst>
      <p:ext uri="{BB962C8B-B14F-4D97-AF65-F5344CB8AC3E}">
        <p14:creationId xmlns:p14="http://schemas.microsoft.com/office/powerpoint/2010/main" val="48529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17</a:t>
            </a:fld>
            <a:endParaRPr lang="en-US"/>
          </a:p>
        </p:txBody>
      </p:sp>
    </p:spTree>
    <p:extLst>
      <p:ext uri="{BB962C8B-B14F-4D97-AF65-F5344CB8AC3E}">
        <p14:creationId xmlns:p14="http://schemas.microsoft.com/office/powerpoint/2010/main" val="3785810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18</a:t>
            </a:fld>
            <a:endParaRPr lang="en-US"/>
          </a:p>
        </p:txBody>
      </p:sp>
    </p:spTree>
    <p:extLst>
      <p:ext uri="{BB962C8B-B14F-4D97-AF65-F5344CB8AC3E}">
        <p14:creationId xmlns:p14="http://schemas.microsoft.com/office/powerpoint/2010/main" val="3337746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19</a:t>
            </a:fld>
            <a:endParaRPr lang="en-US"/>
          </a:p>
        </p:txBody>
      </p:sp>
    </p:spTree>
    <p:extLst>
      <p:ext uri="{BB962C8B-B14F-4D97-AF65-F5344CB8AC3E}">
        <p14:creationId xmlns:p14="http://schemas.microsoft.com/office/powerpoint/2010/main" val="3168727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20</a:t>
            </a:fld>
            <a:endParaRPr lang="en-US"/>
          </a:p>
        </p:txBody>
      </p:sp>
    </p:spTree>
    <p:extLst>
      <p:ext uri="{BB962C8B-B14F-4D97-AF65-F5344CB8AC3E}">
        <p14:creationId xmlns:p14="http://schemas.microsoft.com/office/powerpoint/2010/main" val="4025473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21</a:t>
            </a:fld>
            <a:endParaRPr lang="en-US"/>
          </a:p>
        </p:txBody>
      </p:sp>
    </p:spTree>
    <p:extLst>
      <p:ext uri="{BB962C8B-B14F-4D97-AF65-F5344CB8AC3E}">
        <p14:creationId xmlns:p14="http://schemas.microsoft.com/office/powerpoint/2010/main" val="3635575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22</a:t>
            </a:fld>
            <a:endParaRPr lang="en-US"/>
          </a:p>
        </p:txBody>
      </p:sp>
    </p:spTree>
    <p:extLst>
      <p:ext uri="{BB962C8B-B14F-4D97-AF65-F5344CB8AC3E}">
        <p14:creationId xmlns:p14="http://schemas.microsoft.com/office/powerpoint/2010/main" val="355999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23</a:t>
            </a:fld>
            <a:endParaRPr lang="en-US"/>
          </a:p>
        </p:txBody>
      </p:sp>
    </p:spTree>
    <p:extLst>
      <p:ext uri="{BB962C8B-B14F-4D97-AF65-F5344CB8AC3E}">
        <p14:creationId xmlns:p14="http://schemas.microsoft.com/office/powerpoint/2010/main" val="4108141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24</a:t>
            </a:fld>
            <a:endParaRPr lang="en-US"/>
          </a:p>
        </p:txBody>
      </p:sp>
    </p:spTree>
    <p:extLst>
      <p:ext uri="{BB962C8B-B14F-4D97-AF65-F5344CB8AC3E}">
        <p14:creationId xmlns:p14="http://schemas.microsoft.com/office/powerpoint/2010/main" val="1521005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25</a:t>
            </a:fld>
            <a:endParaRPr lang="en-US"/>
          </a:p>
        </p:txBody>
      </p:sp>
    </p:spTree>
    <p:extLst>
      <p:ext uri="{BB962C8B-B14F-4D97-AF65-F5344CB8AC3E}">
        <p14:creationId xmlns:p14="http://schemas.microsoft.com/office/powerpoint/2010/main" val="3221107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26</a:t>
            </a:fld>
            <a:endParaRPr lang="en-US"/>
          </a:p>
        </p:txBody>
      </p:sp>
    </p:spTree>
    <p:extLst>
      <p:ext uri="{BB962C8B-B14F-4D97-AF65-F5344CB8AC3E}">
        <p14:creationId xmlns:p14="http://schemas.microsoft.com/office/powerpoint/2010/main" val="1326485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27</a:t>
            </a:fld>
            <a:endParaRPr lang="en-US"/>
          </a:p>
        </p:txBody>
      </p:sp>
    </p:spTree>
    <p:extLst>
      <p:ext uri="{BB962C8B-B14F-4D97-AF65-F5344CB8AC3E}">
        <p14:creationId xmlns:p14="http://schemas.microsoft.com/office/powerpoint/2010/main" val="3703490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28</a:t>
            </a:fld>
            <a:endParaRPr lang="en-US"/>
          </a:p>
        </p:txBody>
      </p:sp>
    </p:spTree>
    <p:extLst>
      <p:ext uri="{BB962C8B-B14F-4D97-AF65-F5344CB8AC3E}">
        <p14:creationId xmlns:p14="http://schemas.microsoft.com/office/powerpoint/2010/main" val="3335817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29</a:t>
            </a:fld>
            <a:endParaRPr lang="en-US"/>
          </a:p>
        </p:txBody>
      </p:sp>
    </p:spTree>
    <p:extLst>
      <p:ext uri="{BB962C8B-B14F-4D97-AF65-F5344CB8AC3E}">
        <p14:creationId xmlns:p14="http://schemas.microsoft.com/office/powerpoint/2010/main" val="3266460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30</a:t>
            </a:fld>
            <a:endParaRPr lang="en-US"/>
          </a:p>
        </p:txBody>
      </p:sp>
    </p:spTree>
    <p:extLst>
      <p:ext uri="{BB962C8B-B14F-4D97-AF65-F5344CB8AC3E}">
        <p14:creationId xmlns:p14="http://schemas.microsoft.com/office/powerpoint/2010/main" val="3312835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31</a:t>
            </a:fld>
            <a:endParaRPr lang="en-US"/>
          </a:p>
        </p:txBody>
      </p:sp>
    </p:spTree>
    <p:extLst>
      <p:ext uri="{BB962C8B-B14F-4D97-AF65-F5344CB8AC3E}">
        <p14:creationId xmlns:p14="http://schemas.microsoft.com/office/powerpoint/2010/main" val="16346932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32</a:t>
            </a:fld>
            <a:endParaRPr lang="en-US"/>
          </a:p>
        </p:txBody>
      </p:sp>
    </p:spTree>
    <p:extLst>
      <p:ext uri="{BB962C8B-B14F-4D97-AF65-F5344CB8AC3E}">
        <p14:creationId xmlns:p14="http://schemas.microsoft.com/office/powerpoint/2010/main" val="3177303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33</a:t>
            </a:fld>
            <a:endParaRPr lang="en-US"/>
          </a:p>
        </p:txBody>
      </p:sp>
    </p:spTree>
    <p:extLst>
      <p:ext uri="{BB962C8B-B14F-4D97-AF65-F5344CB8AC3E}">
        <p14:creationId xmlns:p14="http://schemas.microsoft.com/office/powerpoint/2010/main" val="18547055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34</a:t>
            </a:fld>
            <a:endParaRPr lang="en-US"/>
          </a:p>
        </p:txBody>
      </p:sp>
    </p:spTree>
    <p:extLst>
      <p:ext uri="{BB962C8B-B14F-4D97-AF65-F5344CB8AC3E}">
        <p14:creationId xmlns:p14="http://schemas.microsoft.com/office/powerpoint/2010/main" val="23148629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35</a:t>
            </a:fld>
            <a:endParaRPr lang="en-US"/>
          </a:p>
        </p:txBody>
      </p:sp>
    </p:spTree>
    <p:extLst>
      <p:ext uri="{BB962C8B-B14F-4D97-AF65-F5344CB8AC3E}">
        <p14:creationId xmlns:p14="http://schemas.microsoft.com/office/powerpoint/2010/main" val="37521326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38</a:t>
            </a:fld>
            <a:endParaRPr lang="en-US"/>
          </a:p>
        </p:txBody>
      </p:sp>
    </p:spTree>
    <p:extLst>
      <p:ext uri="{BB962C8B-B14F-4D97-AF65-F5344CB8AC3E}">
        <p14:creationId xmlns:p14="http://schemas.microsoft.com/office/powerpoint/2010/main" val="126434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defTabSz="916469">
              <a:defRPr/>
            </a:pPr>
            <a:r>
              <a:rPr lang="en-US" b="1" dirty="0"/>
              <a:t>Keith </a:t>
            </a:r>
          </a:p>
          <a:p>
            <a:pPr defTabSz="916469">
              <a:defRPr/>
            </a:pPr>
            <a:r>
              <a:rPr lang="en-US" dirty="0"/>
              <a:t>There are two main types of such financial frauds: 1) the use of the victim’s existing credit, bank, or other accounts; or 2) the opening of new accounts in the victim’s name. Many times victims experience both. </a:t>
            </a:r>
          </a:p>
          <a:p>
            <a:pPr defTabSz="916469">
              <a:defRPr/>
            </a:pPr>
            <a:endParaRPr lang="en-US" dirty="0"/>
          </a:p>
          <a:p>
            <a:pPr defTabSz="916469">
              <a:defRPr/>
            </a:pPr>
            <a:r>
              <a:rPr lang="en-US" dirty="0"/>
              <a:t>Existing Accounts:</a:t>
            </a:r>
          </a:p>
          <a:p>
            <a:pPr>
              <a:spcAft>
                <a:spcPts val="1800"/>
              </a:spcAft>
              <a:buClr>
                <a:srgbClr val="AA72D4"/>
              </a:buClr>
            </a:pPr>
            <a:r>
              <a:rPr lang="en-US" sz="1200" dirty="0"/>
              <a:t>According to FTC , about 75% of victims report that the thief misused only their existing accounts.</a:t>
            </a:r>
          </a:p>
          <a:p>
            <a:pPr>
              <a:spcAft>
                <a:spcPts val="1800"/>
              </a:spcAft>
              <a:buClr>
                <a:srgbClr val="AA72D4"/>
              </a:buClr>
            </a:pPr>
            <a:r>
              <a:rPr lang="en-US" sz="1200" dirty="0"/>
              <a:t>Credit card accounts are the most commonly misused </a:t>
            </a:r>
            <a:r>
              <a:rPr lang="en-US" sz="1200" i="1" dirty="0"/>
              <a:t>existing </a:t>
            </a:r>
            <a:r>
              <a:rPr lang="en-US" sz="1200" dirty="0"/>
              <a:t>account. </a:t>
            </a:r>
          </a:p>
          <a:p>
            <a:pPr>
              <a:spcAft>
                <a:spcPts val="1800"/>
              </a:spcAft>
              <a:buClr>
                <a:srgbClr val="AA72D4"/>
              </a:buClr>
            </a:pPr>
            <a:r>
              <a:rPr lang="en-US" sz="1200" dirty="0"/>
              <a:t>Done by skimming, theft of the cards, etc. </a:t>
            </a:r>
          </a:p>
          <a:p>
            <a:pPr defTabSz="916469">
              <a:defRPr/>
            </a:pPr>
            <a:endParaRPr lang="en-US" dirty="0"/>
          </a:p>
          <a:p>
            <a:pPr defTabSz="916469">
              <a:defRPr/>
            </a:pPr>
            <a:r>
              <a:rPr lang="en-US" dirty="0"/>
              <a:t>New Accounts:</a:t>
            </a:r>
          </a:p>
          <a:p>
            <a:pPr>
              <a:spcAft>
                <a:spcPts val="1200"/>
              </a:spcAft>
              <a:buClr>
                <a:srgbClr val="AA72D4"/>
              </a:buClr>
            </a:pPr>
            <a:r>
              <a:rPr lang="en-US" sz="1200" dirty="0"/>
              <a:t>25% of victims report that thief opened new accounts or committed other types of fraud with the personal info.</a:t>
            </a:r>
          </a:p>
          <a:p>
            <a:pPr>
              <a:spcAft>
                <a:spcPts val="1200"/>
              </a:spcAft>
              <a:buClr>
                <a:srgbClr val="AA72D4"/>
              </a:buClr>
            </a:pPr>
            <a:r>
              <a:rPr lang="en-US" sz="1200" dirty="0"/>
              <a:t>Phone accounts, usually wireless: most common type of </a:t>
            </a:r>
            <a:r>
              <a:rPr lang="en-US" sz="1200" i="1" dirty="0"/>
              <a:t>new </a:t>
            </a:r>
            <a:r>
              <a:rPr lang="en-US" sz="1200" dirty="0"/>
              <a:t>account opened by identity thieves. </a:t>
            </a:r>
          </a:p>
          <a:p>
            <a:pPr>
              <a:spcAft>
                <a:spcPts val="1200"/>
              </a:spcAft>
              <a:buClr>
                <a:srgbClr val="AA72D4"/>
              </a:buClr>
            </a:pPr>
            <a:r>
              <a:rPr lang="en-US" sz="1200" dirty="0"/>
              <a:t>Thieves also open or raid bank accounts, internet payment accounts, &amp; auto, personal, student loan accounts.</a:t>
            </a:r>
          </a:p>
          <a:p>
            <a:pPr>
              <a:spcAft>
                <a:spcPts val="1200"/>
              </a:spcAft>
              <a:buClr>
                <a:srgbClr val="AA72D4"/>
              </a:buClr>
            </a:pPr>
            <a:r>
              <a:rPr lang="en-US" sz="1200" dirty="0"/>
              <a:t>Thief is using personal info of victim to create a new account (may even assume  victim’s identity to do so).</a:t>
            </a:r>
          </a:p>
          <a:p>
            <a:pPr defTabSz="916469">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15DAB9B5-61E1-43DC-808D-22E89B743794}" type="slidenum">
              <a:rPr lang="en-US" smtClean="0"/>
              <a:pPr>
                <a:defRPr/>
              </a:pPr>
              <a:t>39</a:t>
            </a:fld>
            <a:endParaRPr lang="en-US"/>
          </a:p>
        </p:txBody>
      </p:sp>
    </p:spTree>
    <p:extLst>
      <p:ext uri="{BB962C8B-B14F-4D97-AF65-F5344CB8AC3E}">
        <p14:creationId xmlns:p14="http://schemas.microsoft.com/office/powerpoint/2010/main" val="4239823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Federal government</a:t>
            </a:r>
          </a:p>
          <a:p>
            <a:pPr marL="171450" indent="-171450">
              <a:buFont typeface="Arial" panose="020B0604020202020204" pitchFamily="34" charset="0"/>
              <a:buChar char="•"/>
            </a:pPr>
            <a:r>
              <a:rPr lang="en-US" dirty="0"/>
              <a:t>State governments</a:t>
            </a:r>
          </a:p>
          <a:p>
            <a:pPr marL="171450" indent="-171450">
              <a:buFont typeface="Arial" panose="020B0604020202020204" pitchFamily="34" charset="0"/>
              <a:buChar char="•"/>
            </a:pPr>
            <a:r>
              <a:rPr lang="en-US" dirty="0"/>
              <a:t>Proposed regulation</a:t>
            </a:r>
          </a:p>
          <a:p>
            <a:pPr marL="171450" indent="-171450">
              <a:buFont typeface="Arial" panose="020B0604020202020204" pitchFamily="34" charset="0"/>
              <a:buChar char="•"/>
            </a:pPr>
            <a:r>
              <a:rPr lang="en-US" dirty="0"/>
              <a:t>Other government efforts</a:t>
            </a:r>
          </a:p>
        </p:txBody>
      </p:sp>
      <p:sp>
        <p:nvSpPr>
          <p:cNvPr id="4" name="Slide Number Placeholder 3"/>
          <p:cNvSpPr>
            <a:spLocks noGrp="1"/>
          </p:cNvSpPr>
          <p:nvPr>
            <p:ph type="sldNum" sz="quarter" idx="10"/>
          </p:nvPr>
        </p:nvSpPr>
        <p:spPr/>
        <p:txBody>
          <a:bodyPr/>
          <a:lstStyle/>
          <a:p>
            <a:fld id="{E0746DE6-3336-457D-A091-FA20AC1C536E}" type="slidenum">
              <a:rPr lang="en-US" smtClean="0"/>
              <a:t>43</a:t>
            </a:fld>
            <a:endParaRPr lang="en-US"/>
          </a:p>
        </p:txBody>
      </p:sp>
    </p:spTree>
    <p:extLst>
      <p:ext uri="{BB962C8B-B14F-4D97-AF65-F5344CB8AC3E}">
        <p14:creationId xmlns:p14="http://schemas.microsoft.com/office/powerpoint/2010/main" val="24367487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Federal government</a:t>
            </a:r>
          </a:p>
          <a:p>
            <a:pPr marL="171450" indent="-171450">
              <a:buFont typeface="Arial" panose="020B0604020202020204" pitchFamily="34" charset="0"/>
              <a:buChar char="•"/>
            </a:pPr>
            <a:r>
              <a:rPr lang="en-US" dirty="0"/>
              <a:t>State governments</a:t>
            </a:r>
          </a:p>
          <a:p>
            <a:pPr marL="171450" indent="-171450">
              <a:buFont typeface="Arial" panose="020B0604020202020204" pitchFamily="34" charset="0"/>
              <a:buChar char="•"/>
            </a:pPr>
            <a:r>
              <a:rPr lang="en-US" dirty="0"/>
              <a:t>Proposed regulation</a:t>
            </a:r>
          </a:p>
          <a:p>
            <a:pPr marL="171450" indent="-171450">
              <a:buFont typeface="Arial" panose="020B0604020202020204" pitchFamily="34" charset="0"/>
              <a:buChar char="•"/>
            </a:pPr>
            <a:r>
              <a:rPr lang="en-US" dirty="0"/>
              <a:t>Other government efforts</a:t>
            </a:r>
          </a:p>
        </p:txBody>
      </p:sp>
      <p:sp>
        <p:nvSpPr>
          <p:cNvPr id="4" name="Slide Number Placeholder 3"/>
          <p:cNvSpPr>
            <a:spLocks noGrp="1"/>
          </p:cNvSpPr>
          <p:nvPr>
            <p:ph type="sldNum" sz="quarter" idx="10"/>
          </p:nvPr>
        </p:nvSpPr>
        <p:spPr/>
        <p:txBody>
          <a:bodyPr/>
          <a:lstStyle/>
          <a:p>
            <a:fld id="{E0746DE6-3336-457D-A091-FA20AC1C536E}" type="slidenum">
              <a:rPr lang="en-US" smtClean="0"/>
              <a:t>44</a:t>
            </a:fld>
            <a:endParaRPr lang="en-US"/>
          </a:p>
        </p:txBody>
      </p:sp>
    </p:spTree>
    <p:extLst>
      <p:ext uri="{BB962C8B-B14F-4D97-AF65-F5344CB8AC3E}">
        <p14:creationId xmlns:p14="http://schemas.microsoft.com/office/powerpoint/2010/main" val="39969111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Federal government</a:t>
            </a:r>
          </a:p>
          <a:p>
            <a:pPr marL="171450" indent="-171450">
              <a:buFont typeface="Arial" panose="020B0604020202020204" pitchFamily="34" charset="0"/>
              <a:buChar char="•"/>
            </a:pPr>
            <a:r>
              <a:rPr lang="en-US" dirty="0"/>
              <a:t>State governments</a:t>
            </a:r>
          </a:p>
          <a:p>
            <a:pPr marL="171450" indent="-171450">
              <a:buFont typeface="Arial" panose="020B0604020202020204" pitchFamily="34" charset="0"/>
              <a:buChar char="•"/>
            </a:pPr>
            <a:r>
              <a:rPr lang="en-US" dirty="0"/>
              <a:t>Proposed regulation</a:t>
            </a:r>
          </a:p>
          <a:p>
            <a:pPr marL="171450" indent="-171450">
              <a:buFont typeface="Arial" panose="020B0604020202020204" pitchFamily="34" charset="0"/>
              <a:buChar char="•"/>
            </a:pPr>
            <a:r>
              <a:rPr lang="en-US" dirty="0"/>
              <a:t>Other government efforts</a:t>
            </a:r>
          </a:p>
        </p:txBody>
      </p:sp>
      <p:sp>
        <p:nvSpPr>
          <p:cNvPr id="4" name="Slide Number Placeholder 3"/>
          <p:cNvSpPr>
            <a:spLocks noGrp="1"/>
          </p:cNvSpPr>
          <p:nvPr>
            <p:ph type="sldNum" sz="quarter" idx="10"/>
          </p:nvPr>
        </p:nvSpPr>
        <p:spPr/>
        <p:txBody>
          <a:bodyPr/>
          <a:lstStyle/>
          <a:p>
            <a:fld id="{E0746DE6-3336-457D-A091-FA20AC1C536E}" type="slidenum">
              <a:rPr lang="en-US" smtClean="0"/>
              <a:t>46</a:t>
            </a:fld>
            <a:endParaRPr lang="en-US"/>
          </a:p>
        </p:txBody>
      </p:sp>
    </p:spTree>
    <p:extLst>
      <p:ext uri="{BB962C8B-B14F-4D97-AF65-F5344CB8AC3E}">
        <p14:creationId xmlns:p14="http://schemas.microsoft.com/office/powerpoint/2010/main" val="14543788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ENISA</a:t>
            </a:r>
          </a:p>
          <a:p>
            <a:pPr marL="171450" indent="-171450">
              <a:buFont typeface="Arial" panose="020B0604020202020204" pitchFamily="34" charset="0"/>
              <a:buChar char="•"/>
            </a:pPr>
            <a:r>
              <a:rPr lang="en-US" dirty="0"/>
              <a:t>NIS Directive</a:t>
            </a:r>
          </a:p>
          <a:p>
            <a:pPr marL="171450" indent="-171450">
              <a:buFont typeface="Arial" panose="020B0604020202020204" pitchFamily="34" charset="0"/>
              <a:buChar char="•"/>
            </a:pPr>
            <a:r>
              <a:rPr lang="en-US" dirty="0"/>
              <a:t>EU GDPR</a:t>
            </a:r>
          </a:p>
        </p:txBody>
      </p:sp>
      <p:sp>
        <p:nvSpPr>
          <p:cNvPr id="4" name="Slide Number Placeholder 3"/>
          <p:cNvSpPr>
            <a:spLocks noGrp="1"/>
          </p:cNvSpPr>
          <p:nvPr>
            <p:ph type="sldNum" sz="quarter" idx="10"/>
          </p:nvPr>
        </p:nvSpPr>
        <p:spPr/>
        <p:txBody>
          <a:bodyPr/>
          <a:lstStyle/>
          <a:p>
            <a:fld id="{E0746DE6-3336-457D-A091-FA20AC1C536E}" type="slidenum">
              <a:rPr lang="en-US" smtClean="0"/>
              <a:t>50</a:t>
            </a:fld>
            <a:endParaRPr lang="en-US"/>
          </a:p>
        </p:txBody>
      </p:sp>
    </p:spTree>
    <p:extLst>
      <p:ext uri="{BB962C8B-B14F-4D97-AF65-F5344CB8AC3E}">
        <p14:creationId xmlns:p14="http://schemas.microsoft.com/office/powerpoint/2010/main" val="1481719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Support</a:t>
            </a:r>
          </a:p>
          <a:p>
            <a:pPr marL="171450" indent="-171450">
              <a:buFont typeface="Arial" panose="020B0604020202020204" pitchFamily="34" charset="0"/>
              <a:buChar char="•"/>
            </a:pPr>
            <a:r>
              <a:rPr lang="en-US" dirty="0"/>
              <a:t>Opposition</a:t>
            </a:r>
          </a:p>
        </p:txBody>
      </p:sp>
      <p:sp>
        <p:nvSpPr>
          <p:cNvPr id="4" name="Slide Number Placeholder 3"/>
          <p:cNvSpPr>
            <a:spLocks noGrp="1"/>
          </p:cNvSpPr>
          <p:nvPr>
            <p:ph type="sldNum" sz="quarter" idx="10"/>
          </p:nvPr>
        </p:nvSpPr>
        <p:spPr/>
        <p:txBody>
          <a:bodyPr/>
          <a:lstStyle/>
          <a:p>
            <a:fld id="{E0746DE6-3336-457D-A091-FA20AC1C536E}" type="slidenum">
              <a:rPr lang="en-US" smtClean="0"/>
              <a:t>53</a:t>
            </a:fld>
            <a:endParaRPr lang="en-US"/>
          </a:p>
        </p:txBody>
      </p:sp>
    </p:spTree>
    <p:extLst>
      <p:ext uri="{BB962C8B-B14F-4D97-AF65-F5344CB8AC3E}">
        <p14:creationId xmlns:p14="http://schemas.microsoft.com/office/powerpoint/2010/main" val="2920354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60</a:t>
            </a:fld>
            <a:endParaRPr lang="en-US"/>
          </a:p>
        </p:txBody>
      </p:sp>
    </p:spTree>
    <p:extLst>
      <p:ext uri="{BB962C8B-B14F-4D97-AF65-F5344CB8AC3E}">
        <p14:creationId xmlns:p14="http://schemas.microsoft.com/office/powerpoint/2010/main" val="9494286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61</a:t>
            </a:fld>
            <a:endParaRPr lang="en-US"/>
          </a:p>
        </p:txBody>
      </p:sp>
    </p:spTree>
    <p:extLst>
      <p:ext uri="{BB962C8B-B14F-4D97-AF65-F5344CB8AC3E}">
        <p14:creationId xmlns:p14="http://schemas.microsoft.com/office/powerpoint/2010/main" val="2192352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71</a:t>
            </a:fld>
            <a:endParaRPr lang="en-US"/>
          </a:p>
        </p:txBody>
      </p:sp>
    </p:spTree>
    <p:extLst>
      <p:ext uri="{BB962C8B-B14F-4D97-AF65-F5344CB8AC3E}">
        <p14:creationId xmlns:p14="http://schemas.microsoft.com/office/powerpoint/2010/main" val="3823863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555EDF9-3D79-45DA-8367-2F63551C4C7D}"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1728930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55EDF9-3D79-45DA-8367-2F63551C4C7D}"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208130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55EDF9-3D79-45DA-8367-2F63551C4C7D}"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4036214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55EDF9-3D79-45DA-8367-2F63551C4C7D}" type="datetimeFigureOut">
              <a:rPr lang="en-US" smtClean="0"/>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101091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55EDF9-3D79-45DA-8367-2F63551C4C7D}" type="datetimeFigureOut">
              <a:rPr lang="en-US" smtClean="0"/>
              <a:t>5/19/2019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67207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555EDF9-3D79-45DA-8367-2F63551C4C7D}" type="datetimeFigureOut">
              <a:rPr lang="en-US" smtClean="0"/>
              <a:t>5/19/2019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215722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55EDF9-3D79-45DA-8367-2F63551C4C7D}" type="datetimeFigureOut">
              <a:rPr lang="en-US" smtClean="0"/>
              <a:t>5/19/2019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2463090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55EDF9-3D79-45DA-8367-2F63551C4C7D}" type="datetimeFigureOut">
              <a:rPr lang="en-US" smtClean="0"/>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2197589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55EDF9-3D79-45DA-8367-2F63551C4C7D}" type="datetimeFigureOut">
              <a:rPr lang="en-US" smtClean="0"/>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1128741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55EDF9-3D79-45DA-8367-2F63551C4C7D}"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3595179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55EDF9-3D79-45DA-8367-2F63551C4C7D}"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2CBF5-17B8-4387-88A6-ABF9F8C64D5A}" type="slidenum">
              <a:rPr lang="en-US" smtClean="0"/>
              <a:t>‹#›</a:t>
            </a:fld>
            <a:endParaRPr lang="en-US"/>
          </a:p>
        </p:txBody>
      </p:sp>
    </p:spTree>
    <p:extLst>
      <p:ext uri="{BB962C8B-B14F-4D97-AF65-F5344CB8AC3E}">
        <p14:creationId xmlns:p14="http://schemas.microsoft.com/office/powerpoint/2010/main" val="236946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1BB0511-B7AC-4D8D-BE92-C6E334B988F2}" type="datetime1">
              <a:rPr lang="en-US"/>
              <a:pPr>
                <a:defRPr/>
              </a:pPr>
              <a:t>5/19/2019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E37D52-9FBF-4B4A-906E-AFBD0B0AD06C}" type="slidenum">
              <a:rPr lang="en-US"/>
              <a:pPr>
                <a:defRPr/>
              </a:pPr>
              <a:t>‹#›</a:t>
            </a:fld>
            <a:endParaRPr lang="en-US"/>
          </a:p>
        </p:txBody>
      </p:sp>
    </p:spTree>
    <p:extLst>
      <p:ext uri="{BB962C8B-B14F-4D97-AF65-F5344CB8AC3E}">
        <p14:creationId xmlns:p14="http://schemas.microsoft.com/office/powerpoint/2010/main" val="3334719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Wide Picture with Text">
    <p:spTree>
      <p:nvGrpSpPr>
        <p:cNvPr id="1" name=""/>
        <p:cNvGrpSpPr/>
        <p:nvPr/>
      </p:nvGrpSpPr>
      <p:grpSpPr>
        <a:xfrm>
          <a:off x="0" y="0"/>
          <a:ext cx="0" cy="0"/>
          <a:chOff x="0" y="0"/>
          <a:chExt cx="0" cy="0"/>
        </a:xfrm>
      </p:grpSpPr>
      <p:sp>
        <p:nvSpPr>
          <p:cNvPr id="6" name="Picture Placeholder"/>
          <p:cNvSpPr>
            <a:spLocks noGrp="1"/>
          </p:cNvSpPr>
          <p:nvPr>
            <p:ph type="pic" sz="quarter" idx="10"/>
          </p:nvPr>
        </p:nvSpPr>
        <p:spPr>
          <a:xfrm>
            <a:off x="0" y="2"/>
            <a:ext cx="12192000" cy="3014663"/>
          </a:xfrm>
        </p:spPr>
        <p:txBody>
          <a:bodyPr tIns="365760"/>
          <a:lstStyle>
            <a:lvl1pPr marL="0" indent="0" algn="ctr">
              <a:buNone/>
              <a:defRPr/>
            </a:lvl1pPr>
          </a:lstStyle>
          <a:p>
            <a:r>
              <a:rPr lang="en-US"/>
              <a:t>Click icon to add picture</a:t>
            </a:r>
          </a:p>
        </p:txBody>
      </p:sp>
      <p:sp>
        <p:nvSpPr>
          <p:cNvPr id="8" name="First Text Placeholder"/>
          <p:cNvSpPr>
            <a:spLocks noGrp="1"/>
          </p:cNvSpPr>
          <p:nvPr>
            <p:ph type="body" sz="quarter" idx="11" hasCustomPrompt="1"/>
          </p:nvPr>
        </p:nvSpPr>
        <p:spPr>
          <a:xfrm>
            <a:off x="727605" y="3403601"/>
            <a:ext cx="7772400" cy="728662"/>
          </a:xfrm>
        </p:spPr>
        <p:txBody>
          <a:bodyPr anchor="ctr">
            <a:noAutofit/>
          </a:bodyPr>
          <a:lstStyle>
            <a:lvl1pPr marL="0" indent="0">
              <a:spcBef>
                <a:spcPts val="0"/>
              </a:spcBef>
              <a:buNone/>
              <a:defRPr sz="2400" b="1"/>
            </a:lvl1pPr>
            <a:lvl2pPr marL="0" indent="0">
              <a:buNone/>
              <a:defRPr sz="1800"/>
            </a:lvl2pPr>
            <a:lvl3pPr marL="0" indent="0">
              <a:buNone/>
              <a:defRPr sz="1800"/>
            </a:lvl3pPr>
            <a:lvl4pPr marL="0" indent="0">
              <a:buNone/>
              <a:defRPr sz="1800"/>
            </a:lvl4pPr>
            <a:lvl5pPr marL="0" indent="0">
              <a:buNone/>
              <a:defRPr sz="1800"/>
            </a:lvl5pPr>
          </a:lstStyle>
          <a:p>
            <a:pPr lvl="0"/>
            <a:r>
              <a:rPr lang="en-US" dirty="0"/>
              <a:t>Click to enter first line of text</a:t>
            </a:r>
          </a:p>
        </p:txBody>
      </p:sp>
      <p:sp>
        <p:nvSpPr>
          <p:cNvPr id="9" name="Second Text Placeholder"/>
          <p:cNvSpPr>
            <a:spLocks noGrp="1"/>
          </p:cNvSpPr>
          <p:nvPr>
            <p:ph type="body" sz="quarter" idx="12" hasCustomPrompt="1"/>
          </p:nvPr>
        </p:nvSpPr>
        <p:spPr>
          <a:xfrm>
            <a:off x="3657073" y="4360333"/>
            <a:ext cx="7772400" cy="728662"/>
          </a:xfrm>
        </p:spPr>
        <p:txBody>
          <a:bodyPr anchor="ctr">
            <a:noAutofit/>
          </a:bodyPr>
          <a:lstStyle>
            <a:lvl1pPr marL="0" indent="0">
              <a:spcBef>
                <a:spcPts val="0"/>
              </a:spcBef>
              <a:buNone/>
              <a:defRPr sz="2100" b="0" i="1"/>
            </a:lvl1pPr>
            <a:lvl2pPr marL="0" indent="0">
              <a:buNone/>
              <a:defRPr sz="1800"/>
            </a:lvl2pPr>
            <a:lvl3pPr marL="0" indent="0">
              <a:buNone/>
              <a:defRPr sz="1800"/>
            </a:lvl3pPr>
            <a:lvl4pPr marL="0" indent="0">
              <a:buNone/>
              <a:defRPr sz="1800"/>
            </a:lvl4pPr>
            <a:lvl5pPr marL="0" indent="0">
              <a:buNone/>
              <a:defRPr sz="1800"/>
            </a:lvl5pPr>
          </a:lstStyle>
          <a:p>
            <a:pPr lvl="0"/>
            <a:r>
              <a:rPr lang="en-US" dirty="0"/>
              <a:t>Click to enter second line of text</a:t>
            </a:r>
          </a:p>
        </p:txBody>
      </p:sp>
      <p:sp>
        <p:nvSpPr>
          <p:cNvPr id="10" name="Third Text Placeholder"/>
          <p:cNvSpPr>
            <a:spLocks noGrp="1"/>
          </p:cNvSpPr>
          <p:nvPr>
            <p:ph type="body" sz="quarter" idx="13" hasCustomPrompt="1"/>
          </p:nvPr>
        </p:nvSpPr>
        <p:spPr>
          <a:xfrm>
            <a:off x="1896007" y="5317066"/>
            <a:ext cx="7772400" cy="728662"/>
          </a:xfrm>
        </p:spPr>
        <p:txBody>
          <a:bodyPr anchor="ctr">
            <a:noAutofit/>
          </a:bodyPr>
          <a:lstStyle>
            <a:lvl1pPr marL="0" indent="0">
              <a:spcBef>
                <a:spcPts val="0"/>
              </a:spcBef>
              <a:buNone/>
              <a:defRPr sz="1950" b="0" i="0"/>
            </a:lvl1pPr>
            <a:lvl2pPr marL="0" indent="0">
              <a:buNone/>
              <a:defRPr sz="1800"/>
            </a:lvl2pPr>
            <a:lvl3pPr marL="0" indent="0">
              <a:buNone/>
              <a:defRPr sz="1800"/>
            </a:lvl3pPr>
            <a:lvl4pPr marL="0" indent="0">
              <a:buNone/>
              <a:defRPr sz="1800"/>
            </a:lvl4pPr>
            <a:lvl5pPr marL="0" indent="0">
              <a:buNone/>
              <a:defRPr sz="1800"/>
            </a:lvl5pPr>
          </a:lstStyle>
          <a:p>
            <a:pPr lvl="0"/>
            <a:r>
              <a:rPr lang="en-US" dirty="0"/>
              <a:t>Click to enter third line of text</a:t>
            </a:r>
          </a:p>
        </p:txBody>
      </p:sp>
      <p:sp>
        <p:nvSpPr>
          <p:cNvPr id="11" name="Rectangle 10"/>
          <p:cNvSpPr/>
          <p:nvPr userDrawn="1"/>
        </p:nvSpPr>
        <p:spPr>
          <a:xfrm>
            <a:off x="12401959" y="10886"/>
            <a:ext cx="1853340" cy="684711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l" defTabSz="685800" rtl="0" eaLnBrk="1" fontAlgn="auto" latinLnBrk="0" hangingPunct="1">
              <a:lnSpc>
                <a:spcPct val="100000"/>
              </a:lnSpc>
              <a:spcBef>
                <a:spcPts val="450"/>
              </a:spcBef>
              <a:spcAft>
                <a:spcPts val="0"/>
              </a:spcAft>
              <a:buClrTx/>
              <a:buSzTx/>
              <a:buFontTx/>
              <a:buNone/>
              <a:tabLst/>
              <a:defRPr/>
            </a:pPr>
            <a:r>
              <a:rPr lang="en-US" sz="1200" dirty="0">
                <a:solidFill>
                  <a:prstClr val="white">
                    <a:lumMod val="50000"/>
                  </a:prstClr>
                </a:solidFill>
                <a:latin typeface="Calibri Light" panose="020F0302020204030204" pitchFamily="34" charset="0"/>
                <a:cs typeface="Calibri" panose="020F0502020204030204" pitchFamily="34" charset="0"/>
              </a:rPr>
              <a:t>Edit the text with your own short phrases. </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To change the sample image, select the picture and delete it. Now click the Pictures icon in the placeholder to insert your own image.</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p:txBody>
      </p:sp>
    </p:spTree>
    <p:extLst>
      <p:ext uri="{BB962C8B-B14F-4D97-AF65-F5344CB8AC3E}">
        <p14:creationId xmlns:p14="http://schemas.microsoft.com/office/powerpoint/2010/main" val="67517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63" presetClass="path" presetSubtype="0" accel="50000" decel="50000" fill="hold" grpId="1" nodeType="withEffect">
                                  <p:stCondLst>
                                    <p:cond delay="0"/>
                                  </p:stCondLst>
                                  <p:childTnLst>
                                    <p:animMotion origin="layout" path="M 2.5E-6 4.44444E-6 L 0.42864 4.44444E-6 " pathEditMode="relative" rAng="0" ptsTypes="AA">
                                      <p:cBhvr>
                                        <p:cTn id="9" dur="2000" spd="-100000" fill="hold"/>
                                        <p:tgtEl>
                                          <p:spTgt spid="8"/>
                                        </p:tgtEl>
                                        <p:attrNameLst>
                                          <p:attrName>ppt_x</p:attrName>
                                          <p:attrName>ppt_y</p:attrName>
                                        </p:attrNameLst>
                                      </p:cBhvr>
                                      <p:rCtr x="214" y="0"/>
                                    </p:animMotion>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par>
                                <p:cTn id="14" presetID="35" presetClass="path" presetSubtype="0" accel="50000" decel="50000" fill="hold" grpId="1" nodeType="withEffect">
                                  <p:stCondLst>
                                    <p:cond delay="0"/>
                                  </p:stCondLst>
                                  <p:childTnLst>
                                    <p:animMotion origin="layout" path="M 1.11022E-16 3.7037E-7 L -0.47187 3.7037E-7 " pathEditMode="relative" rAng="0" ptsTypes="AA">
                                      <p:cBhvr>
                                        <p:cTn id="15" dur="2000" spd="-100000" fill="hold"/>
                                        <p:tgtEl>
                                          <p:spTgt spid="9"/>
                                        </p:tgtEl>
                                        <p:attrNameLst>
                                          <p:attrName>ppt_x</p:attrName>
                                          <p:attrName>ppt_y</p:attrName>
                                        </p:attrNameLst>
                                      </p:cBhvr>
                                      <p:rCtr x="-23594" y="0"/>
                                    </p:animMotion>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par>
                                <p:cTn id="20" presetID="63" presetClass="path" presetSubtype="0" accel="50000" decel="50000" fill="hold" grpId="1" nodeType="withEffect">
                                  <p:stCondLst>
                                    <p:cond delay="0"/>
                                  </p:stCondLst>
                                  <p:childTnLst>
                                    <p:animMotion origin="layout" path="M 4.72222E-6 -3.7037E-7 L 0.43211 -3.7037E-7 " pathEditMode="relative" rAng="0" ptsTypes="AA">
                                      <p:cBhvr>
                                        <p:cTn id="21" dur="2000" spd="-100000" fill="hold"/>
                                        <p:tgtEl>
                                          <p:spTgt spid="10"/>
                                        </p:tgtEl>
                                        <p:attrNameLst>
                                          <p:attrName>ppt_x</p:attrName>
                                          <p:attrName>ppt_y</p:attrName>
                                        </p:attrNameLst>
                                      </p:cBhvr>
                                      <p:rCtr x="216" y="0"/>
                                    </p:animMotion>
                                  </p:childTnLst>
                                </p:cTn>
                              </p:par>
                            </p:childTnLst>
                          </p:cTn>
                        </p:par>
                        <p:par>
                          <p:cTn id="22" fill="hold">
                            <p:stCondLst>
                              <p:cond delay="6000"/>
                            </p:stCondLst>
                            <p:childTnLst>
                              <p:par>
                                <p:cTn id="23" presetID="50" presetClass="exit" presetSubtype="0" accel="100000" fill="hold" grpId="2" nodeType="afterEffect">
                                  <p:stCondLst>
                                    <p:cond delay="0"/>
                                  </p:stCondLst>
                                  <p:childTnLst>
                                    <p:anim calcmode="lin" valueType="num">
                                      <p:cBhvr>
                                        <p:cTn id="24" dur="2000"/>
                                        <p:tgtEl>
                                          <p:spTgt spid="8"/>
                                        </p:tgtEl>
                                        <p:attrNameLst>
                                          <p:attrName>ppt_w</p:attrName>
                                        </p:attrNameLst>
                                      </p:cBhvr>
                                      <p:tavLst>
                                        <p:tav tm="0">
                                          <p:val>
                                            <p:strVal val="ppt_w"/>
                                          </p:val>
                                        </p:tav>
                                        <p:tav tm="100000">
                                          <p:val>
                                            <p:strVal val="ppt_w+.3"/>
                                          </p:val>
                                        </p:tav>
                                      </p:tavLst>
                                    </p:anim>
                                    <p:anim calcmode="lin" valueType="num">
                                      <p:cBhvr>
                                        <p:cTn id="25" dur="2000"/>
                                        <p:tgtEl>
                                          <p:spTgt spid="8"/>
                                        </p:tgtEl>
                                        <p:attrNameLst>
                                          <p:attrName>ppt_h</p:attrName>
                                        </p:attrNameLst>
                                      </p:cBhvr>
                                      <p:tavLst>
                                        <p:tav tm="0">
                                          <p:val>
                                            <p:strVal val="ppt_h"/>
                                          </p:val>
                                        </p:tav>
                                        <p:tav tm="100000">
                                          <p:val>
                                            <p:strVal val="ppt_h"/>
                                          </p:val>
                                        </p:tav>
                                      </p:tavLst>
                                    </p:anim>
                                    <p:animEffect transition="out" filter="fade">
                                      <p:cBhvr>
                                        <p:cTn id="26" dur="2000"/>
                                        <p:tgtEl>
                                          <p:spTgt spid="8"/>
                                        </p:tgtEl>
                                      </p:cBhvr>
                                    </p:animEffect>
                                    <p:set>
                                      <p:cBhvr>
                                        <p:cTn id="27" dur="1" fill="hold">
                                          <p:stCondLst>
                                            <p:cond delay="1999"/>
                                          </p:stCondLst>
                                        </p:cTn>
                                        <p:tgtEl>
                                          <p:spTgt spid="8"/>
                                        </p:tgtEl>
                                        <p:attrNameLst>
                                          <p:attrName>style.visibility</p:attrName>
                                        </p:attrNameLst>
                                      </p:cBhvr>
                                      <p:to>
                                        <p:strVal val="hidden"/>
                                      </p:to>
                                    </p:set>
                                  </p:childTnLst>
                                </p:cTn>
                              </p:par>
                            </p:childTnLst>
                          </p:cTn>
                        </p:par>
                        <p:par>
                          <p:cTn id="28" fill="hold">
                            <p:stCondLst>
                              <p:cond delay="8000"/>
                            </p:stCondLst>
                            <p:childTnLst>
                              <p:par>
                                <p:cTn id="29" presetID="50" presetClass="exit" presetSubtype="0" accel="100000" fill="hold" grpId="2" nodeType="afterEffect">
                                  <p:stCondLst>
                                    <p:cond delay="0"/>
                                  </p:stCondLst>
                                  <p:childTnLst>
                                    <p:anim calcmode="lin" valueType="num">
                                      <p:cBhvr>
                                        <p:cTn id="30" dur="2000"/>
                                        <p:tgtEl>
                                          <p:spTgt spid="9"/>
                                        </p:tgtEl>
                                        <p:attrNameLst>
                                          <p:attrName>ppt_w</p:attrName>
                                        </p:attrNameLst>
                                      </p:cBhvr>
                                      <p:tavLst>
                                        <p:tav tm="0">
                                          <p:val>
                                            <p:strVal val="ppt_w"/>
                                          </p:val>
                                        </p:tav>
                                        <p:tav tm="100000">
                                          <p:val>
                                            <p:strVal val="ppt_w+.3"/>
                                          </p:val>
                                        </p:tav>
                                      </p:tavLst>
                                    </p:anim>
                                    <p:anim calcmode="lin" valueType="num">
                                      <p:cBhvr>
                                        <p:cTn id="31" dur="2000"/>
                                        <p:tgtEl>
                                          <p:spTgt spid="9"/>
                                        </p:tgtEl>
                                        <p:attrNameLst>
                                          <p:attrName>ppt_h</p:attrName>
                                        </p:attrNameLst>
                                      </p:cBhvr>
                                      <p:tavLst>
                                        <p:tav tm="0">
                                          <p:val>
                                            <p:strVal val="ppt_h"/>
                                          </p:val>
                                        </p:tav>
                                        <p:tav tm="100000">
                                          <p:val>
                                            <p:strVal val="ppt_h"/>
                                          </p:val>
                                        </p:tav>
                                      </p:tavLst>
                                    </p:anim>
                                    <p:animEffect transition="out" filter="fade">
                                      <p:cBhvr>
                                        <p:cTn id="32" dur="2000"/>
                                        <p:tgtEl>
                                          <p:spTgt spid="9"/>
                                        </p:tgtEl>
                                      </p:cBhvr>
                                    </p:animEffect>
                                    <p:set>
                                      <p:cBhvr>
                                        <p:cTn id="33" dur="1" fill="hold">
                                          <p:stCondLst>
                                            <p:cond delay="1999"/>
                                          </p:stCondLst>
                                        </p:cTn>
                                        <p:tgtEl>
                                          <p:spTgt spid="9"/>
                                        </p:tgtEl>
                                        <p:attrNameLst>
                                          <p:attrName>style.visibility</p:attrName>
                                        </p:attrNameLst>
                                      </p:cBhvr>
                                      <p:to>
                                        <p:strVal val="hidden"/>
                                      </p:to>
                                    </p:set>
                                  </p:childTnLst>
                                </p:cTn>
                              </p:par>
                            </p:childTnLst>
                          </p:cTn>
                        </p:par>
                        <p:par>
                          <p:cTn id="34" fill="hold">
                            <p:stCondLst>
                              <p:cond delay="10000"/>
                            </p:stCondLst>
                            <p:childTnLst>
                              <p:par>
                                <p:cTn id="35" presetID="50" presetClass="exit" presetSubtype="0" accel="100000" fill="hold" grpId="2" nodeType="afterEffect">
                                  <p:stCondLst>
                                    <p:cond delay="0"/>
                                  </p:stCondLst>
                                  <p:childTnLst>
                                    <p:anim calcmode="lin" valueType="num">
                                      <p:cBhvr>
                                        <p:cTn id="36" dur="2000"/>
                                        <p:tgtEl>
                                          <p:spTgt spid="10"/>
                                        </p:tgtEl>
                                        <p:attrNameLst>
                                          <p:attrName>ppt_w</p:attrName>
                                        </p:attrNameLst>
                                      </p:cBhvr>
                                      <p:tavLst>
                                        <p:tav tm="0">
                                          <p:val>
                                            <p:strVal val="ppt_w"/>
                                          </p:val>
                                        </p:tav>
                                        <p:tav tm="100000">
                                          <p:val>
                                            <p:strVal val="ppt_w+.3"/>
                                          </p:val>
                                        </p:tav>
                                      </p:tavLst>
                                    </p:anim>
                                    <p:anim calcmode="lin" valueType="num">
                                      <p:cBhvr>
                                        <p:cTn id="37" dur="2000"/>
                                        <p:tgtEl>
                                          <p:spTgt spid="10"/>
                                        </p:tgtEl>
                                        <p:attrNameLst>
                                          <p:attrName>ppt_h</p:attrName>
                                        </p:attrNameLst>
                                      </p:cBhvr>
                                      <p:tavLst>
                                        <p:tav tm="0">
                                          <p:val>
                                            <p:strVal val="ppt_h"/>
                                          </p:val>
                                        </p:tav>
                                        <p:tav tm="100000">
                                          <p:val>
                                            <p:strVal val="ppt_h"/>
                                          </p:val>
                                        </p:tav>
                                      </p:tavLst>
                                    </p:anim>
                                    <p:animEffect transition="out" filter="fade">
                                      <p:cBhvr>
                                        <p:cTn id="38" dur="2000"/>
                                        <p:tgtEl>
                                          <p:spTgt spid="10"/>
                                        </p:tgtEl>
                                      </p:cBhvr>
                                    </p:animEffect>
                                    <p:set>
                                      <p:cBhvr>
                                        <p:cTn id="39"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tmplLst>
          <p:tmpl>
            <p:tnLst>
              <p:par>
                <p:cT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2000"/>
                        <p:tgtEl>
                          <p:spTgt spid="8"/>
                        </p:tgtEl>
                      </p:cBhvr>
                    </p:animEffect>
                  </p:childTnLst>
                </p:cTn>
              </p:par>
            </p:tnLst>
          </p:tmpl>
        </p:tmplLst>
      </p:bldP>
      <p:bldP spid="8" grpId="1"/>
      <p:bldP spid="8" grpId="2">
        <p:tmplLst>
          <p:tmpl>
            <p:tnLst>
              <p:par>
                <p:cTn presetID="50" presetClass="exit" presetSubtype="0" accel="100000" fill="hold" nodeType="afterEffect">
                  <p:stCondLst>
                    <p:cond delay="0"/>
                  </p:stCondLst>
                  <p:childTnLst>
                    <p:anim calcmode="lin" valueType="num">
                      <p:cBhvr>
                        <p:cTn dur="2000"/>
                        <p:tgtEl>
                          <p:spTgt spid="8"/>
                        </p:tgtEl>
                        <p:attrNameLst>
                          <p:attrName>ppt_w</p:attrName>
                        </p:attrNameLst>
                      </p:cBhvr>
                      <p:tavLst>
                        <p:tav tm="0">
                          <p:val>
                            <p:strVal val="ppt_w"/>
                          </p:val>
                        </p:tav>
                        <p:tav tm="100000">
                          <p:val>
                            <p:strVal val="ppt_w+.3"/>
                          </p:val>
                        </p:tav>
                      </p:tavLst>
                    </p:anim>
                    <p:anim calcmode="lin" valueType="num">
                      <p:cBhvr>
                        <p:cTn dur="2000"/>
                        <p:tgtEl>
                          <p:spTgt spid="8"/>
                        </p:tgtEl>
                        <p:attrNameLst>
                          <p:attrName>ppt_h</p:attrName>
                        </p:attrNameLst>
                      </p:cBhvr>
                      <p:tavLst>
                        <p:tav tm="0">
                          <p:val>
                            <p:strVal val="ppt_h"/>
                          </p:val>
                        </p:tav>
                        <p:tav tm="100000">
                          <p:val>
                            <p:strVal val="ppt_h"/>
                          </p:val>
                        </p:tav>
                      </p:tavLst>
                    </p:anim>
                    <p:animEffect transition="out" filter="fade">
                      <p:cBhvr>
                        <p:cTn dur="2000"/>
                        <p:tgtEl>
                          <p:spTgt spid="8"/>
                        </p:tgtEl>
                      </p:cBhvr>
                    </p:animEffect>
                    <p:set>
                      <p:cBhvr>
                        <p:cTn dur="1" fill="hold">
                          <p:stCondLst>
                            <p:cond delay="1999"/>
                          </p:stCondLst>
                        </p:cTn>
                        <p:tgtEl>
                          <p:spTgt spid="8"/>
                        </p:tgtEl>
                        <p:attrNameLst>
                          <p:attrName>style.visibility</p:attrName>
                        </p:attrNameLst>
                      </p:cBhvr>
                      <p:to>
                        <p:strVal val="hidden"/>
                      </p:to>
                    </p:set>
                  </p:childTnLst>
                </p:cTn>
              </p:par>
            </p:tnLst>
          </p:tmpl>
        </p:tmplLst>
      </p:bldP>
      <p:bldP spid="9" grpId="0">
        <p:tmplLst>
          <p:tmpl>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2000"/>
                        <p:tgtEl>
                          <p:spTgt spid="9"/>
                        </p:tgtEl>
                      </p:cBhvr>
                    </p:animEffect>
                  </p:childTnLst>
                </p:cTn>
              </p:par>
            </p:tnLst>
          </p:tmpl>
        </p:tmplLst>
      </p:bldP>
      <p:bldP spid="9" grpId="1"/>
      <p:bldP spid="9" grpId="2">
        <p:tmplLst>
          <p:tmpl>
            <p:tnLst>
              <p:par>
                <p:cTn presetID="50" presetClass="exit" presetSubtype="0" accel="100000" fill="hold" nodeType="afterEffect">
                  <p:stCondLst>
                    <p:cond delay="0"/>
                  </p:stCondLst>
                  <p:childTnLst>
                    <p:anim calcmode="lin" valueType="num">
                      <p:cBhvr>
                        <p:cTn dur="2000"/>
                        <p:tgtEl>
                          <p:spTgt spid="9"/>
                        </p:tgtEl>
                        <p:attrNameLst>
                          <p:attrName>ppt_w</p:attrName>
                        </p:attrNameLst>
                      </p:cBhvr>
                      <p:tavLst>
                        <p:tav tm="0">
                          <p:val>
                            <p:strVal val="ppt_w"/>
                          </p:val>
                        </p:tav>
                        <p:tav tm="100000">
                          <p:val>
                            <p:strVal val="ppt_w+.3"/>
                          </p:val>
                        </p:tav>
                      </p:tavLst>
                    </p:anim>
                    <p:anim calcmode="lin" valueType="num">
                      <p:cBhvr>
                        <p:cTn dur="2000"/>
                        <p:tgtEl>
                          <p:spTgt spid="9"/>
                        </p:tgtEl>
                        <p:attrNameLst>
                          <p:attrName>ppt_h</p:attrName>
                        </p:attrNameLst>
                      </p:cBhvr>
                      <p:tavLst>
                        <p:tav tm="0">
                          <p:val>
                            <p:strVal val="ppt_h"/>
                          </p:val>
                        </p:tav>
                        <p:tav tm="100000">
                          <p:val>
                            <p:strVal val="ppt_h"/>
                          </p:val>
                        </p:tav>
                      </p:tavLst>
                    </p:anim>
                    <p:animEffect transition="out" filter="fade">
                      <p:cBhvr>
                        <p:cTn dur="2000"/>
                        <p:tgtEl>
                          <p:spTgt spid="9"/>
                        </p:tgtEl>
                      </p:cBhvr>
                    </p:animEffect>
                    <p:set>
                      <p:cBhvr>
                        <p:cTn dur="1" fill="hold">
                          <p:stCondLst>
                            <p:cond delay="1999"/>
                          </p:stCondLst>
                        </p:cTn>
                        <p:tgtEl>
                          <p:spTgt spid="9"/>
                        </p:tgtEl>
                        <p:attrNameLst>
                          <p:attrName>style.visibility</p:attrName>
                        </p:attrNameLst>
                      </p:cBhvr>
                      <p:to>
                        <p:strVal val="hidden"/>
                      </p:to>
                    </p:set>
                  </p:childTnLst>
                </p:cTn>
              </p:par>
            </p:tnLst>
          </p:tmpl>
        </p:tmplLst>
      </p:bldP>
      <p:bldP spid="10" grpId="0">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2000"/>
                        <p:tgtEl>
                          <p:spTgt spid="10"/>
                        </p:tgtEl>
                      </p:cBhvr>
                    </p:animEffect>
                  </p:childTnLst>
                </p:cTn>
              </p:par>
            </p:tnLst>
          </p:tmpl>
        </p:tmplLst>
      </p:bldP>
      <p:bldP spid="10" grpId="1"/>
      <p:bldP spid="10" grpId="2">
        <p:tmplLst>
          <p:tmpl>
            <p:tnLst>
              <p:par>
                <p:cTn presetID="50" presetClass="exit" presetSubtype="0" accel="100000" fill="hold" nodeType="afterEffect">
                  <p:stCondLst>
                    <p:cond delay="0"/>
                  </p:stCondLst>
                  <p:childTnLst>
                    <p:anim calcmode="lin" valueType="num">
                      <p:cBhvr>
                        <p:cTn dur="2000"/>
                        <p:tgtEl>
                          <p:spTgt spid="10"/>
                        </p:tgtEl>
                        <p:attrNameLst>
                          <p:attrName>ppt_w</p:attrName>
                        </p:attrNameLst>
                      </p:cBhvr>
                      <p:tavLst>
                        <p:tav tm="0">
                          <p:val>
                            <p:strVal val="ppt_w"/>
                          </p:val>
                        </p:tav>
                        <p:tav tm="100000">
                          <p:val>
                            <p:strVal val="ppt_w+.3"/>
                          </p:val>
                        </p:tav>
                      </p:tavLst>
                    </p:anim>
                    <p:anim calcmode="lin" valueType="num">
                      <p:cBhvr>
                        <p:cTn dur="2000"/>
                        <p:tgtEl>
                          <p:spTgt spid="10"/>
                        </p:tgtEl>
                        <p:attrNameLst>
                          <p:attrName>ppt_h</p:attrName>
                        </p:attrNameLst>
                      </p:cBhvr>
                      <p:tavLst>
                        <p:tav tm="0">
                          <p:val>
                            <p:strVal val="ppt_h"/>
                          </p:val>
                        </p:tav>
                        <p:tav tm="100000">
                          <p:val>
                            <p:strVal val="ppt_h"/>
                          </p:val>
                        </p:tav>
                      </p:tavLst>
                    </p:anim>
                    <p:animEffect transition="out" filter="fade">
                      <p:cBhvr>
                        <p:cTn dur="2000"/>
                        <p:tgtEl>
                          <p:spTgt spid="10"/>
                        </p:tgtEl>
                      </p:cBhvr>
                    </p:animEffect>
                    <p:set>
                      <p:cBhvr>
                        <p:cTn dur="1" fill="hold">
                          <p:stCondLst>
                            <p:cond delay="1999"/>
                          </p:stCondLst>
                        </p:cTn>
                        <p:tgtEl>
                          <p:spTgt spid="10"/>
                        </p:tgtEl>
                        <p:attrNameLst>
                          <p:attrName>style.visibility</p:attrName>
                        </p:attrNameLst>
                      </p:cBhvr>
                      <p:to>
                        <p:strVal val="hidden"/>
                      </p:to>
                    </p:se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1EE8314-FBEC-9E4F-99B4-312334FB5AC7}" type="datetimeFigureOut">
              <a:rPr lang="en-US" smtClean="0"/>
              <a:t>5/19/2019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44442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4.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55EDF9-3D79-45DA-8367-2F63551C4C7D}" type="datetimeFigureOut">
              <a:rPr lang="en-US" smtClean="0"/>
              <a:t>5/19/2019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2CBF5-17B8-4387-88A6-ABF9F8C64D5A}" type="slidenum">
              <a:rPr lang="en-US" smtClean="0"/>
              <a:t>‹#›</a:t>
            </a:fld>
            <a:endParaRPr lang="en-US"/>
          </a:p>
        </p:txBody>
      </p:sp>
    </p:spTree>
    <p:extLst>
      <p:ext uri="{BB962C8B-B14F-4D97-AF65-F5344CB8AC3E}">
        <p14:creationId xmlns:p14="http://schemas.microsoft.com/office/powerpoint/2010/main" val="1942453417"/>
      </p:ext>
    </p:extLst>
  </p:cSld>
  <p:clrMap bg1="lt1" tx1="dk1" bg2="lt2" tx2="dk2" accent1="accent1" accent2="accent2" accent3="accent3" accent4="accent4" accent5="accent5" accent6="accent6" hlink="hlink" folHlink="folHlink"/>
  <p:sldLayoutIdLst>
    <p:sldLayoutId id="2147483649" r:id="rId1"/>
    <p:sldLayoutId id="2147483912"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12192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ltGray">
          <a:xfrm>
            <a:off x="0" y="1"/>
            <a:ext cx="12192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609600" y="152400"/>
            <a:ext cx="109728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p:cNvSpPr>
            <a:spLocks noGrp="1"/>
          </p:cNvSpPr>
          <p:nvPr>
            <p:ph type="body" idx="1"/>
          </p:nvPr>
        </p:nvSpPr>
        <p:spPr bwMode="auto">
          <a:xfrm>
            <a:off x="609600" y="1774825"/>
            <a:ext cx="109728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477000"/>
            <a:ext cx="28448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fld id="{C531FB9C-8218-466B-95E0-1F9F826365A8}" type="datetime1">
              <a:rPr lang="en-US"/>
              <a:pPr>
                <a:defRPr/>
              </a:pPr>
              <a:t>5/19/2019</a:t>
            </a:fld>
            <a:endParaRPr lang="en-US"/>
          </a:p>
        </p:txBody>
      </p:sp>
      <p:sp>
        <p:nvSpPr>
          <p:cNvPr id="5" name="Footer Placeholder 4"/>
          <p:cNvSpPr>
            <a:spLocks noGrp="1"/>
          </p:cNvSpPr>
          <p:nvPr>
            <p:ph type="ftr" sz="quarter" idx="3"/>
          </p:nvPr>
        </p:nvSpPr>
        <p:spPr>
          <a:xfrm>
            <a:off x="3520018" y="6477000"/>
            <a:ext cx="7344833"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endParaRPr lang="en-US"/>
          </a:p>
        </p:txBody>
      </p:sp>
      <p:sp>
        <p:nvSpPr>
          <p:cNvPr id="6" name="Slide Number Placeholder 5"/>
          <p:cNvSpPr>
            <a:spLocks noGrp="1"/>
          </p:cNvSpPr>
          <p:nvPr>
            <p:ph type="sldNum" sz="quarter" idx="4"/>
          </p:nvPr>
        </p:nvSpPr>
        <p:spPr>
          <a:xfrm>
            <a:off x="10938934" y="6477000"/>
            <a:ext cx="977900" cy="274638"/>
          </a:xfrm>
          <a:prstGeom prst="rect">
            <a:avLst/>
          </a:prstGeom>
        </p:spPr>
        <p:txBody>
          <a:bodyPr vert="horz" bIns="0" rtlCol="0" anchor="b"/>
          <a:lstStyle>
            <a:lvl1pPr algn="r" eaLnBrk="1" fontAlgn="auto" latinLnBrk="0" hangingPunct="1">
              <a:spcBef>
                <a:spcPts val="0"/>
              </a:spcBef>
              <a:spcAft>
                <a:spcPts val="0"/>
              </a:spcAft>
              <a:defRPr kumimoji="0" sz="1200">
                <a:solidFill>
                  <a:schemeClr val="tx1">
                    <a:tint val="95000"/>
                  </a:schemeClr>
                </a:solidFill>
                <a:latin typeface="+mn-lt"/>
              </a:defRPr>
            </a:lvl1pPr>
            <a:extLst/>
          </a:lstStyle>
          <a:p>
            <a:pPr>
              <a:defRPr/>
            </a:pPr>
            <a:fld id="{53DD535C-AFE5-4B19-B394-AF8DD5FDB95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2" r:id="rId1"/>
  </p:sldLayoutIdLst>
  <p:hf sldNum="0" hdr="0" ftr="0" dt="0"/>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0F829D7-522D-48C3-8559-48E875C8D2D9}" type="datetimeFigureOut">
              <a:rPr lang="en-US" smtClean="0"/>
              <a:t>5/19/2019</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61F08A-D3AD-441D-8323-3342381D28E1}" type="slidenum">
              <a:rPr lang="en-US" smtClean="0"/>
              <a:t>‹#›</a:t>
            </a:fld>
            <a:endParaRPr lang="en-US"/>
          </a:p>
        </p:txBody>
      </p:sp>
    </p:spTree>
    <p:extLst>
      <p:ext uri="{BB962C8B-B14F-4D97-AF65-F5344CB8AC3E}">
        <p14:creationId xmlns:p14="http://schemas.microsoft.com/office/powerpoint/2010/main" val="1703831356"/>
      </p:ext>
    </p:extLst>
  </p:cSld>
  <p:clrMap bg1="lt1" tx1="dk1" bg2="lt2" tx2="dk2" accent1="accent1" accent2="accent2" accent3="accent3" accent4="accent4" accent5="accent5" accent6="accent6" hlink="hlink" folHlink="folHlink"/>
  <p:sldLayoutIdLst>
    <p:sldLayoutId id="2147483910"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85544" y="274638"/>
            <a:ext cx="9196856"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385544" y="1600201"/>
            <a:ext cx="9196856"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E8314-FBEC-9E4F-99B4-312334FB5AC7}" type="datetimeFigureOut">
              <a:rPr lang="en-US" smtClean="0"/>
              <a:t>5/19/2019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900">
                <a:solidFill>
                  <a:schemeClr val="tx1">
                    <a:tint val="75000"/>
                  </a:schemeClr>
                </a:solidFill>
                <a:latin typeface="Arial"/>
                <a:cs typeface="Arial"/>
              </a:defRPr>
            </a:lvl1pPr>
          </a:lstStyle>
          <a:p>
            <a:r>
              <a:rPr lang="en-US" dirty="0" err="1"/>
              <a:t>www.dhs.gov</a:t>
            </a:r>
            <a:r>
              <a:rPr lang="en-US" dirty="0"/>
              <a:t>/</a:t>
            </a:r>
            <a:r>
              <a:rPr lang="en-US" dirty="0" err="1"/>
              <a:t>stopthinkconnect</a:t>
            </a:r>
            <a:endParaRPr lang="en-US" dirty="0"/>
          </a:p>
        </p:txBody>
      </p:sp>
      <p:pic>
        <p:nvPicPr>
          <p:cNvPr id="9" name="Picture 8" descr="DHS-grey.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8673" y="6353824"/>
            <a:ext cx="1176628" cy="335012"/>
          </a:xfrm>
          <a:prstGeom prst="rect">
            <a:avLst/>
          </a:prstGeom>
        </p:spPr>
      </p:pic>
      <p:pic>
        <p:nvPicPr>
          <p:cNvPr id="10" name="Picture 9" descr="stc-grey.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36452" y="6406296"/>
            <a:ext cx="1326888" cy="377794"/>
          </a:xfrm>
          <a:prstGeom prst="rect">
            <a:avLst/>
          </a:prstGeom>
        </p:spPr>
      </p:pic>
      <p:cxnSp>
        <p:nvCxnSpPr>
          <p:cNvPr id="12" name="Straight Connector 11"/>
          <p:cNvCxnSpPr/>
          <p:nvPr userDrawn="1"/>
        </p:nvCxnSpPr>
        <p:spPr>
          <a:xfrm flipH="1">
            <a:off x="10402842" y="6356350"/>
            <a:ext cx="1" cy="335012"/>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9059395"/>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lnSpc>
          <a:spcPct val="80000"/>
        </a:lnSpc>
        <a:spcBef>
          <a:spcPct val="0"/>
        </a:spcBef>
        <a:buNone/>
        <a:defRPr sz="3500" kern="1200">
          <a:solidFill>
            <a:schemeClr val="tx1">
              <a:lumMod val="65000"/>
              <a:lumOff val="35000"/>
            </a:schemeClr>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3.e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slideLayout" Target="../slideLayouts/slideLayout13.xml"/><Relationship Id="rId3" Type="http://schemas.microsoft.com/office/2007/relationships/media" Target="../media/media2.wav"/><Relationship Id="rId7" Type="http://schemas.microsoft.com/office/2007/relationships/media" Target="../media/media4.wav"/><Relationship Id="rId12" Type="http://schemas.openxmlformats.org/officeDocument/2006/relationships/audio" Target="../media/media6.wav"/><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microsoft.com/office/2007/relationships/media" Target="../media/media6.wav"/><Relationship Id="rId5" Type="http://schemas.microsoft.com/office/2007/relationships/media" Target="../media/media3.wav"/><Relationship Id="rId15" Type="http://schemas.openxmlformats.org/officeDocument/2006/relationships/image" Target="../media/image15.png"/><Relationship Id="rId10" Type="http://schemas.openxmlformats.org/officeDocument/2006/relationships/audio" Target="../media/media5.wav"/><Relationship Id="rId4" Type="http://schemas.openxmlformats.org/officeDocument/2006/relationships/audio" Target="../media/media2.wav"/><Relationship Id="rId9" Type="http://schemas.microsoft.com/office/2007/relationships/media" Target="../media/media5.wav"/><Relationship Id="rId14" Type="http://schemas.openxmlformats.org/officeDocument/2006/relationships/image" Target="../media/image14.jpg"/></Relationships>
</file>

<file path=ppt/slides/_rels/slide41.xml.rels><?xml version="1.0" encoding="UTF-8" standalone="yes"?>
<Relationships xmlns="http://schemas.openxmlformats.org/package/2006/relationships"><Relationship Id="rId8" Type="http://schemas.openxmlformats.org/officeDocument/2006/relationships/audio" Target="../media/media10.wav"/><Relationship Id="rId13" Type="http://schemas.openxmlformats.org/officeDocument/2006/relationships/slideLayout" Target="../slideLayouts/slideLayout13.xml"/><Relationship Id="rId3" Type="http://schemas.microsoft.com/office/2007/relationships/media" Target="../media/media8.wav"/><Relationship Id="rId7" Type="http://schemas.microsoft.com/office/2007/relationships/media" Target="../media/media10.wav"/><Relationship Id="rId12" Type="http://schemas.openxmlformats.org/officeDocument/2006/relationships/audio" Target="../media/media12.wav"/><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audio" Target="../media/media9.wav"/><Relationship Id="rId11" Type="http://schemas.microsoft.com/office/2007/relationships/media" Target="../media/media12.wav"/><Relationship Id="rId5" Type="http://schemas.microsoft.com/office/2007/relationships/media" Target="../media/media9.wav"/><Relationship Id="rId15" Type="http://schemas.openxmlformats.org/officeDocument/2006/relationships/image" Target="../media/image15.png"/><Relationship Id="rId10" Type="http://schemas.openxmlformats.org/officeDocument/2006/relationships/audio" Target="../media/media11.wav"/><Relationship Id="rId4" Type="http://schemas.openxmlformats.org/officeDocument/2006/relationships/audio" Target="../media/media8.wav"/><Relationship Id="rId9" Type="http://schemas.microsoft.com/office/2007/relationships/media" Target="../media/media11.wav"/><Relationship Id="rId14" Type="http://schemas.openxmlformats.org/officeDocument/2006/relationships/image" Target="../media/image14.jpg"/></Relationships>
</file>

<file path=ppt/slides/_rels/slide42.xml.rels><?xml version="1.0" encoding="UTF-8" standalone="yes"?>
<Relationships xmlns="http://schemas.openxmlformats.org/package/2006/relationships"><Relationship Id="rId8" Type="http://schemas.openxmlformats.org/officeDocument/2006/relationships/image" Target="../media/image14.jpg"/><Relationship Id="rId3" Type="http://schemas.microsoft.com/office/2007/relationships/media" Target="../media/media14.wav"/><Relationship Id="rId7" Type="http://schemas.openxmlformats.org/officeDocument/2006/relationships/slideLayout" Target="../slideLayouts/slideLayout13.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audio" Target="../media/media15.wav"/><Relationship Id="rId5" Type="http://schemas.microsoft.com/office/2007/relationships/media" Target="../media/media15.wav"/><Relationship Id="rId4" Type="http://schemas.openxmlformats.org/officeDocument/2006/relationships/audio" Target="../media/media14.wav"/><Relationship Id="rId9"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ideo" Target="https://www.youtube.com/embed/7faSY7-VLbY?feature=oembed"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ideo" Target="https://www.youtube.com/embed/2PZNoFKvDIk?feature=oembed"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ideo" Target="https://www.youtube.com/embed/xxL1mVK5j9U?feature=oembed"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5368" y="2043663"/>
            <a:ext cx="6105194" cy="2031055"/>
          </a:xfrm>
        </p:spPr>
        <p:txBody>
          <a:bodyPr>
            <a:normAutofit/>
          </a:bodyPr>
          <a:lstStyle/>
          <a:p>
            <a:r>
              <a:rPr lang="en-US" dirty="0">
                <a:solidFill>
                  <a:srgbClr val="FFFFFF"/>
                </a:solidFill>
              </a:rPr>
              <a:t>Cyber-security </a:t>
            </a:r>
          </a:p>
        </p:txBody>
      </p:sp>
      <p:sp>
        <p:nvSpPr>
          <p:cNvPr id="3" name="Content Placeholder 2"/>
          <p:cNvSpPr>
            <a:spLocks noGrp="1"/>
          </p:cNvSpPr>
          <p:nvPr>
            <p:ph type="subTitle" idx="1"/>
          </p:nvPr>
        </p:nvSpPr>
        <p:spPr>
          <a:xfrm>
            <a:off x="3045368" y="4074718"/>
            <a:ext cx="6105194" cy="682079"/>
          </a:xfrm>
        </p:spPr>
        <p:txBody>
          <a:bodyPr>
            <a:normAutofit/>
          </a:bodyPr>
          <a:lstStyle/>
          <a:p>
            <a:r>
              <a:rPr lang="en-US" dirty="0">
                <a:solidFill>
                  <a:srgbClr val="FFFFFF"/>
                </a:solidFill>
              </a:rPr>
              <a:t>Protecting Your Child</a:t>
            </a:r>
            <a:endParaRPr dirty="0">
              <a:solidFill>
                <a:srgbClr val="FFFFFF"/>
              </a:solidFill>
            </a:endParaRPr>
          </a:p>
        </p:txBody>
      </p:sp>
    </p:spTree>
    <p:extLst>
      <p:ext uri="{BB962C8B-B14F-4D97-AF65-F5344CB8AC3E}">
        <p14:creationId xmlns:p14="http://schemas.microsoft.com/office/powerpoint/2010/main" val="1633503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C715FE-1F1A-4454-8EEE-59F4F2FA50C1}"/>
              </a:ext>
            </a:extLst>
          </p:cNvPr>
          <p:cNvGraphicFramePr>
            <a:graphicFrameLocks noGrp="1"/>
          </p:cNvGraphicFramePr>
          <p:nvPr>
            <p:ph idx="1"/>
            <p:extLst>
              <p:ext uri="{D42A27DB-BD31-4B8C-83A1-F6EECF244321}">
                <p14:modId xmlns:p14="http://schemas.microsoft.com/office/powerpoint/2010/main" val="1022265262"/>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6586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C715FE-1F1A-4454-8EEE-59F4F2FA50C1}"/>
              </a:ext>
            </a:extLst>
          </p:cNvPr>
          <p:cNvGraphicFramePr>
            <a:graphicFrameLocks noGrp="1"/>
          </p:cNvGraphicFramePr>
          <p:nvPr>
            <p:ph idx="1"/>
            <p:extLst>
              <p:ext uri="{D42A27DB-BD31-4B8C-83A1-F6EECF244321}">
                <p14:modId xmlns:p14="http://schemas.microsoft.com/office/powerpoint/2010/main" val="1542800073"/>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6610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Topics</a:t>
            </a:r>
          </a:p>
        </p:txBody>
      </p:sp>
      <p:sp>
        <p:nvSpPr>
          <p:cNvPr id="3" name="Content Placeholder 2"/>
          <p:cNvSpPr>
            <a:spLocks noGrp="1"/>
          </p:cNvSpPr>
          <p:nvPr>
            <p:ph type="body" idx="1"/>
          </p:nvPr>
        </p:nvSpPr>
        <p:spPr>
          <a:xfrm>
            <a:off x="6090574" y="801866"/>
            <a:ext cx="5306084" cy="5230634"/>
          </a:xfrm>
        </p:spPr>
        <p:txBody>
          <a:bodyPr anchor="ctr">
            <a:normAutofit/>
          </a:bodyPr>
          <a:lstStyle/>
          <a:p>
            <a:r>
              <a:rPr lang="en-US" sz="2400" dirty="0">
                <a:solidFill>
                  <a:srgbClr val="000000"/>
                </a:solidFill>
              </a:rPr>
              <a:t>Identity Theft</a:t>
            </a:r>
          </a:p>
          <a:p>
            <a:r>
              <a:rPr lang="en-US" sz="2400" dirty="0">
                <a:solidFill>
                  <a:srgbClr val="000000"/>
                </a:solidFill>
              </a:rPr>
              <a:t>Social Media</a:t>
            </a:r>
          </a:p>
          <a:p>
            <a:r>
              <a:rPr lang="en-US" sz="2400" dirty="0">
                <a:solidFill>
                  <a:srgbClr val="000000"/>
                </a:solidFill>
              </a:rPr>
              <a:t>Savvy Cyber Kids</a:t>
            </a:r>
          </a:p>
        </p:txBody>
      </p:sp>
    </p:spTree>
    <p:extLst>
      <p:ext uri="{BB962C8B-B14F-4D97-AF65-F5344CB8AC3E}">
        <p14:creationId xmlns:p14="http://schemas.microsoft.com/office/powerpoint/2010/main" val="389720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7" presetClass="emph" presetSubtype="0" fill="remove" nodeType="afterEffect">
                                  <p:stCondLst>
                                    <p:cond delay="0"/>
                                  </p:stCondLst>
                                  <p:childTnLst>
                                    <p:animClr clrSpc="rgb" dir="cw">
                                      <p:cBhvr override="childStyle">
                                        <p:cTn id="11" dur="250" autoRev="1" fill="remove"/>
                                        <p:tgtEl>
                                          <p:spTgt spid="3">
                                            <p:txEl>
                                              <p:pRg st="0" end="0"/>
                                            </p:txEl>
                                          </p:spTgt>
                                        </p:tgtEl>
                                        <p:attrNameLst>
                                          <p:attrName>style.color</p:attrName>
                                        </p:attrNameLst>
                                      </p:cBhvr>
                                      <p:to>
                                        <a:schemeClr val="bg1"/>
                                      </p:to>
                                    </p:animClr>
                                    <p:animClr clrSpc="rgb" dir="cw">
                                      <p:cBhvr>
                                        <p:cTn id="12" dur="250" autoRev="1" fill="remove"/>
                                        <p:tgtEl>
                                          <p:spTgt spid="3">
                                            <p:txEl>
                                              <p:pRg st="0" end="0"/>
                                            </p:txEl>
                                          </p:spTgt>
                                        </p:tgtEl>
                                        <p:attrNameLst>
                                          <p:attrName>fillcolor</p:attrName>
                                        </p:attrNameLst>
                                      </p:cBhvr>
                                      <p:to>
                                        <a:schemeClr val="bg1"/>
                                      </p:to>
                                    </p:animClr>
                                    <p:set>
                                      <p:cBhvr>
                                        <p:cTn id="13" dur="250" autoRev="1" fill="remove"/>
                                        <p:tgtEl>
                                          <p:spTgt spid="3">
                                            <p:txEl>
                                              <p:pRg st="0" end="0"/>
                                            </p:txEl>
                                          </p:spTgt>
                                        </p:tgtEl>
                                        <p:attrNameLst>
                                          <p:attrName>fill.type</p:attrName>
                                        </p:attrNameLst>
                                      </p:cBhvr>
                                      <p:to>
                                        <p:strVal val="solid"/>
                                      </p:to>
                                    </p:set>
                                    <p:set>
                                      <p:cBhvr>
                                        <p:cTn id="14" dur="250" autoRev="1" fill="remove"/>
                                        <p:tgtEl>
                                          <p:spTgt spid="3">
                                            <p:txEl>
                                              <p:pRg st="0" end="0"/>
                                            </p:txEl>
                                          </p:spTgt>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1" end="1"/>
                                            </p:txEl>
                                          </p:spTgt>
                                        </p:tgtEl>
                                      </p:cBhvr>
                                    </p:animEffect>
                                  </p:childTnLst>
                                </p:cTn>
                              </p:par>
                            </p:childTnLst>
                          </p:cTn>
                        </p:par>
                        <p:par>
                          <p:cTn id="23" fill="hold">
                            <p:stCondLst>
                              <p:cond delay="1000"/>
                            </p:stCondLst>
                            <p:childTnLst>
                              <p:par>
                                <p:cTn id="24" presetID="8" presetClass="emph" presetSubtype="0" fill="hold" nodeType="afterEffect">
                                  <p:stCondLst>
                                    <p:cond delay="0"/>
                                  </p:stCondLst>
                                  <p:childTnLst>
                                    <p:animRot by="21600000">
                                      <p:cBhvr>
                                        <p:cTn id="25" dur="2000" fill="hold"/>
                                        <p:tgtEl>
                                          <p:spTgt spid="3">
                                            <p:txEl>
                                              <p:pRg st="1" end="1"/>
                                            </p:txEl>
                                          </p:spTgt>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iterate type="lt">
                                    <p:tmPct val="0"/>
                                  </p:iterate>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2" dur="500"/>
                                        <p:tgtEl>
                                          <p:spTgt spid="3">
                                            <p:txEl>
                                              <p:pRg st="2" end="2"/>
                                            </p:txEl>
                                          </p:spTgt>
                                        </p:tgtEl>
                                      </p:cBhvr>
                                    </p:animEffect>
                                  </p:childTnLst>
                                </p:cTn>
                              </p:par>
                            </p:childTnLst>
                          </p:cTn>
                        </p:par>
                        <p:par>
                          <p:cTn id="33" fill="hold">
                            <p:stCondLst>
                              <p:cond delay="500"/>
                            </p:stCondLst>
                            <p:childTnLst>
                              <p:par>
                                <p:cTn id="34" presetID="15" presetClass="emph" presetSubtype="0" nodeType="afterEffect">
                                  <p:stCondLst>
                                    <p:cond delay="0"/>
                                  </p:stCondLst>
                                  <p:iterate type="lt">
                                    <p:tmAbs val="25"/>
                                  </p:iterate>
                                  <p:childTnLst>
                                    <p:set>
                                      <p:cBhvr override="childStyle">
                                        <p:cTn id="35" dur="indefinite"/>
                                        <p:tgtEl>
                                          <p:spTgt spid="3">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Identity Theft</a:t>
            </a: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1110272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Identity Theft:</a:t>
            </a:r>
            <a:br>
              <a:rPr lang="en-US" dirty="0">
                <a:solidFill>
                  <a:srgbClr val="FFFFFF"/>
                </a:solidFill>
              </a:rPr>
            </a:br>
            <a:r>
              <a:rPr lang="en-US" dirty="0">
                <a:solidFill>
                  <a:srgbClr val="FFFFFF"/>
                </a:solidFill>
              </a:rPr>
              <a:t>What is it?</a:t>
            </a:r>
          </a:p>
        </p:txBody>
      </p:sp>
      <p:sp>
        <p:nvSpPr>
          <p:cNvPr id="3" name="Content Placeholder 2"/>
          <p:cNvSpPr>
            <a:spLocks noGrp="1"/>
          </p:cNvSpPr>
          <p:nvPr>
            <p:ph idx="1"/>
          </p:nvPr>
        </p:nvSpPr>
        <p:spPr>
          <a:xfrm>
            <a:off x="6090574" y="801866"/>
            <a:ext cx="5306084" cy="5230634"/>
          </a:xfrm>
        </p:spPr>
        <p:txBody>
          <a:bodyPr anchor="ctr">
            <a:normAutofit/>
          </a:bodyPr>
          <a:lstStyle/>
          <a:p>
            <a:endParaRPr sz="2400">
              <a:solidFill>
                <a:srgbClr val="000000"/>
              </a:solidFill>
            </a:endParaRPr>
          </a:p>
        </p:txBody>
      </p:sp>
    </p:spTree>
    <p:extLst>
      <p:ext uri="{BB962C8B-B14F-4D97-AF65-F5344CB8AC3E}">
        <p14:creationId xmlns:p14="http://schemas.microsoft.com/office/powerpoint/2010/main" val="2638393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524000" y="1447800"/>
            <a:ext cx="9144000" cy="5443728"/>
          </a:xfrm>
          <a:prstGeom prst="rect">
            <a:avLst/>
          </a:prstGeom>
        </p:spPr>
      </p:pic>
      <p:sp>
        <p:nvSpPr>
          <p:cNvPr id="21506" name="Content Placeholder 2"/>
          <p:cNvSpPr>
            <a:spLocks noGrp="1"/>
          </p:cNvSpPr>
          <p:nvPr>
            <p:ph idx="1"/>
          </p:nvPr>
        </p:nvSpPr>
        <p:spPr>
          <a:xfrm>
            <a:off x="0" y="1414272"/>
            <a:ext cx="12192000" cy="5443728"/>
          </a:xfrm>
        </p:spPr>
        <p:txBody>
          <a:bodyPr/>
          <a:lstStyle/>
          <a:p>
            <a:pPr>
              <a:buClr>
                <a:srgbClr val="AA72D4"/>
              </a:buClr>
            </a:pPr>
            <a:r>
              <a:rPr lang="en-US" sz="3600" dirty="0"/>
              <a:t>The use or attempt to use personal information of another person to commit fraud.</a:t>
            </a:r>
          </a:p>
          <a:p>
            <a:pPr>
              <a:buClr>
                <a:srgbClr val="AA72D4"/>
              </a:buClr>
            </a:pPr>
            <a:r>
              <a:rPr lang="en-US" sz="3600" dirty="0"/>
              <a:t> Defined in the Fair Credit Reporting Act (FCRA):</a:t>
            </a:r>
          </a:p>
          <a:p>
            <a:pPr marL="457200" lvl="1" indent="0">
              <a:buClr>
                <a:srgbClr val="AA72D4"/>
              </a:buClr>
              <a:buNone/>
            </a:pPr>
            <a:r>
              <a:rPr lang="en-US" sz="3600" dirty="0"/>
              <a:t>“Identifying information” is any name or number that may be used, alone or in conjunction with any other information, to identify a specific person . . . </a:t>
            </a:r>
            <a:endParaRPr lang="en-US" sz="3600" i="1" dirty="0"/>
          </a:p>
        </p:txBody>
      </p:sp>
      <p:sp>
        <p:nvSpPr>
          <p:cNvPr id="9" name="Title 1">
            <a:extLst>
              <a:ext uri="{FF2B5EF4-FFF2-40B4-BE49-F238E27FC236}">
                <a16:creationId xmlns:a16="http://schemas.microsoft.com/office/drawing/2014/main" id="{0E9B8138-4062-49AC-838F-8D2B1E93CBC8}"/>
              </a:ext>
            </a:extLst>
          </p:cNvPr>
          <p:cNvSpPr>
            <a:spLocks noGrp="1"/>
          </p:cNvSpPr>
          <p:nvPr>
            <p:ph type="title"/>
          </p:nvPr>
        </p:nvSpPr>
        <p:spPr>
          <a:xfrm>
            <a:off x="609600" y="155448"/>
            <a:ext cx="10972800" cy="1252728"/>
          </a:xfrm>
        </p:spPr>
        <p:txBody>
          <a:bodyPr>
            <a:noAutofit/>
          </a:bodyPr>
          <a:lstStyle/>
          <a:p>
            <a:pPr algn="ctr"/>
            <a:r>
              <a:rPr lang="en-US" sz="4100" dirty="0">
                <a:solidFill>
                  <a:schemeClr val="bg1"/>
                </a:solidFill>
              </a:rPr>
              <a:t>Identity Theft</a:t>
            </a:r>
          </a:p>
        </p:txBody>
      </p:sp>
    </p:spTree>
    <p:extLst>
      <p:ext uri="{BB962C8B-B14F-4D97-AF65-F5344CB8AC3E}">
        <p14:creationId xmlns:p14="http://schemas.microsoft.com/office/powerpoint/2010/main" val="46174798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additive="base">
                                        <p:cTn id="7" dur="500" fill="hold"/>
                                        <p:tgtEl>
                                          <p:spTgt spid="215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6">
                                            <p:txEl>
                                              <p:pRg st="1" end="1"/>
                                            </p:txEl>
                                          </p:spTgt>
                                        </p:tgtEl>
                                        <p:attrNameLst>
                                          <p:attrName>style.visibility</p:attrName>
                                        </p:attrNameLst>
                                      </p:cBhvr>
                                      <p:to>
                                        <p:strVal val="visible"/>
                                      </p:to>
                                    </p:set>
                                    <p:anim calcmode="lin" valueType="num">
                                      <p:cBhvr additive="base">
                                        <p:cTn id="13" dur="500" fill="hold"/>
                                        <p:tgtEl>
                                          <p:spTgt spid="215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1506">
                                            <p:txEl>
                                              <p:pRg st="2" end="2"/>
                                            </p:txEl>
                                          </p:spTgt>
                                        </p:tgtEl>
                                        <p:attrNameLst>
                                          <p:attrName>style.visibility</p:attrName>
                                        </p:attrNameLst>
                                      </p:cBhvr>
                                      <p:to>
                                        <p:strVal val="visible"/>
                                      </p:to>
                                    </p:set>
                                    <p:anim calcmode="lin" valueType="num">
                                      <p:cBhvr additive="base">
                                        <p:cTn id="17" dur="500" fill="hold"/>
                                        <p:tgtEl>
                                          <p:spTgt spid="2150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50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Identity Theft:</a:t>
            </a:r>
            <a:br>
              <a:rPr lang="en-US" dirty="0">
                <a:solidFill>
                  <a:srgbClr val="FFFFFF"/>
                </a:solidFill>
              </a:rPr>
            </a:br>
            <a:r>
              <a:rPr lang="en-US" dirty="0">
                <a:solidFill>
                  <a:srgbClr val="FFFFFF"/>
                </a:solidFill>
              </a:rPr>
              <a:t>Types</a:t>
            </a:r>
          </a:p>
        </p:txBody>
      </p:sp>
      <p:sp>
        <p:nvSpPr>
          <p:cNvPr id="3" name="Content Placeholder 2"/>
          <p:cNvSpPr>
            <a:spLocks noGrp="1"/>
          </p:cNvSpPr>
          <p:nvPr>
            <p:ph idx="1"/>
          </p:nvPr>
        </p:nvSpPr>
        <p:spPr>
          <a:xfrm>
            <a:off x="6090574" y="801866"/>
            <a:ext cx="5306084" cy="5230634"/>
          </a:xfrm>
        </p:spPr>
        <p:txBody>
          <a:bodyPr anchor="ctr">
            <a:normAutofit/>
          </a:bodyPr>
          <a:lstStyle/>
          <a:p>
            <a:endParaRPr sz="2400">
              <a:solidFill>
                <a:srgbClr val="000000"/>
              </a:solidFill>
            </a:endParaRPr>
          </a:p>
        </p:txBody>
      </p:sp>
    </p:spTree>
    <p:extLst>
      <p:ext uri="{BB962C8B-B14F-4D97-AF65-F5344CB8AC3E}">
        <p14:creationId xmlns:p14="http://schemas.microsoft.com/office/powerpoint/2010/main" val="642215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Financial Information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dirty="0"/>
              <a:t>Financial information identity theft is usually the result of fraud related to someone's existing and/or new credit account.  This can include credit card accounts, checking or savings accounts, brokerage accounts, or any other kind of account maintained by a financial institution.  It can also include the unauthorized use of existing or new utility accounts including cell phones.</a:t>
            </a:r>
          </a:p>
        </p:txBody>
      </p:sp>
    </p:spTree>
    <p:extLst>
      <p:ext uri="{BB962C8B-B14F-4D97-AF65-F5344CB8AC3E}">
        <p14:creationId xmlns:p14="http://schemas.microsoft.com/office/powerpoint/2010/main" val="313181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Financial Information Identity Theft</a:t>
            </a:r>
          </a:p>
        </p:txBody>
      </p:sp>
      <p:sp>
        <p:nvSpPr>
          <p:cNvPr id="3" name="Content Placeholder 2"/>
          <p:cNvSpPr>
            <a:spLocks noGrp="1"/>
          </p:cNvSpPr>
          <p:nvPr>
            <p:ph idx="1"/>
          </p:nvPr>
        </p:nvSpPr>
        <p:spPr>
          <a:xfrm>
            <a:off x="1752600" y="1774826"/>
            <a:ext cx="8763000" cy="4930775"/>
          </a:xfrm>
        </p:spPr>
        <p:txBody>
          <a:bodyPr/>
          <a:lstStyle/>
          <a:p>
            <a:pPr marL="119062" indent="0">
              <a:buNone/>
            </a:pPr>
            <a:r>
              <a:rPr lang="en-US" sz="2800" dirty="0"/>
              <a:t>Financial information can be stolen in a number of ways, such as:</a:t>
            </a:r>
          </a:p>
          <a:p>
            <a:pPr>
              <a:buClrTx/>
              <a:buFont typeface="Wingdings" panose="05000000000000000000" pitchFamily="2" charset="2"/>
              <a:buChar char="§"/>
            </a:pPr>
            <a:r>
              <a:rPr lang="en-US" sz="2800" dirty="0"/>
              <a:t>Dumpster diving - looking for personal information in trash receptacles</a:t>
            </a:r>
          </a:p>
          <a:p>
            <a:pPr>
              <a:buClrTx/>
              <a:buFont typeface="Wingdings" panose="05000000000000000000" pitchFamily="2" charset="2"/>
              <a:buChar char="§"/>
            </a:pPr>
            <a:r>
              <a:rPr lang="en-US" sz="2800" dirty="0"/>
              <a:t>Stealing mail - simple habits such as leaving the red flag up to indicate mail is to be picked up by their postal carrier, can put a household at great risk of identity thieves who target mailboxes, looking for checks, credit card information, and other financial information to commit identity theft</a:t>
            </a:r>
          </a:p>
          <a:p>
            <a:pPr>
              <a:buClrTx/>
              <a:buFont typeface="Wingdings" panose="05000000000000000000" pitchFamily="2" charset="2"/>
              <a:buChar char="§"/>
            </a:pPr>
            <a:r>
              <a:rPr lang="en-US" sz="2800" dirty="0"/>
              <a:t>Computer hacking</a:t>
            </a:r>
          </a:p>
          <a:p>
            <a:pPr marL="119062" indent="0">
              <a:buClr>
                <a:srgbClr val="AA72D4"/>
              </a:buClr>
              <a:buNone/>
            </a:pPr>
            <a:endParaRPr lang="en-US" sz="3600" dirty="0"/>
          </a:p>
        </p:txBody>
      </p:sp>
    </p:spTree>
    <p:extLst>
      <p:ext uri="{BB962C8B-B14F-4D97-AF65-F5344CB8AC3E}">
        <p14:creationId xmlns:p14="http://schemas.microsoft.com/office/powerpoint/2010/main" val="3980956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Financial Information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2800" dirty="0"/>
              <a:t>Financial information can be stolen in a number of ways, such as:</a:t>
            </a:r>
          </a:p>
          <a:p>
            <a:pPr lvl="0">
              <a:buClrTx/>
            </a:pPr>
            <a:r>
              <a:rPr lang="en-US" sz="2800" dirty="0"/>
              <a:t>Using skimmers - magnetic stripe reading and storage devices that can be installed over the top of existing card readers.  Criminals use credit-card skimming devices to store data that can be used later for identity theft. Typically, bank ATM machines are the target of such scams.</a:t>
            </a:r>
          </a:p>
          <a:p>
            <a:pPr lvl="0">
              <a:buClrTx/>
            </a:pPr>
            <a:r>
              <a:rPr lang="en-US" sz="2800" dirty="0" err="1"/>
              <a:t>Wardriving</a:t>
            </a:r>
            <a:r>
              <a:rPr lang="en-US" sz="2800" dirty="0"/>
              <a:t> - the act of searching for Wi-Fi wireless networks by a person in a moving vehicle, using a portable computer.</a:t>
            </a:r>
          </a:p>
          <a:p>
            <a:pPr marL="119062" indent="0">
              <a:buClr>
                <a:srgbClr val="AA72D4"/>
              </a:buClr>
              <a:buNone/>
            </a:pPr>
            <a:endParaRPr lang="en-US" sz="3600" dirty="0"/>
          </a:p>
        </p:txBody>
      </p:sp>
    </p:spTree>
    <p:extLst>
      <p:ext uri="{BB962C8B-B14F-4D97-AF65-F5344CB8AC3E}">
        <p14:creationId xmlns:p14="http://schemas.microsoft.com/office/powerpoint/2010/main" val="368272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Financial Information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2800" dirty="0"/>
              <a:t>Financial information can be stolen in a number of ways, such as:</a:t>
            </a:r>
          </a:p>
          <a:p>
            <a:pPr lvl="0">
              <a:buClrTx/>
            </a:pPr>
            <a:r>
              <a:rPr lang="en-US" sz="2800" dirty="0"/>
              <a:t>Phishing - the criminally fraudulent process of attempting to acquire sensitive information such as usernames, passwords and credit card details by masquerading as a trustworthy entity in an electronic communication.</a:t>
            </a:r>
          </a:p>
          <a:p>
            <a:pPr lvl="0">
              <a:buClrTx/>
            </a:pPr>
            <a:r>
              <a:rPr lang="en-US" sz="2800" dirty="0"/>
              <a:t>Shoulder surfing - using direct observation techniques, such as looking over someone's shoulder, to get information.</a:t>
            </a:r>
          </a:p>
          <a:p>
            <a:pPr marL="119062" indent="0">
              <a:buClr>
                <a:srgbClr val="AA72D4"/>
              </a:buClr>
              <a:buNone/>
            </a:pPr>
            <a:endParaRPr lang="en-US" sz="3600" dirty="0"/>
          </a:p>
        </p:txBody>
      </p:sp>
    </p:spTree>
    <p:extLst>
      <p:ext uri="{BB962C8B-B14F-4D97-AF65-F5344CB8AC3E}">
        <p14:creationId xmlns:p14="http://schemas.microsoft.com/office/powerpoint/2010/main" val="1339120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Benefit Fraud</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This type of theft involves personal services or benefit money such as Social Security benefits, Medicare, Medicaid, medical or other insurance, or other government benefits.</a:t>
            </a:r>
          </a:p>
        </p:txBody>
      </p:sp>
    </p:spTree>
    <p:extLst>
      <p:ext uri="{BB962C8B-B14F-4D97-AF65-F5344CB8AC3E}">
        <p14:creationId xmlns:p14="http://schemas.microsoft.com/office/powerpoint/2010/main" val="306248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Identity Cloning</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Identity cloning is the complete impersonation of the victim.  This can include the fraudulent copying of a person's professional license, e.g., medical or law license, or taking the identity of someone else based on their social security number and birth certificate.</a:t>
            </a:r>
          </a:p>
        </p:txBody>
      </p:sp>
    </p:spTree>
    <p:extLst>
      <p:ext uri="{BB962C8B-B14F-4D97-AF65-F5344CB8AC3E}">
        <p14:creationId xmlns:p14="http://schemas.microsoft.com/office/powerpoint/2010/main" val="215032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Collections Fraud</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This type of identity theft happens when thieves use high tech devices to retrieve personal identifying information from other devices.  It includes computer hacking and also:</a:t>
            </a:r>
          </a:p>
          <a:p>
            <a:pPr marL="119062" indent="0">
              <a:buClr>
                <a:srgbClr val="AA72D4"/>
              </a:buClr>
              <a:buNone/>
            </a:pPr>
            <a:endParaRPr lang="en-US" sz="3600" dirty="0"/>
          </a:p>
        </p:txBody>
      </p:sp>
    </p:spTree>
    <p:extLst>
      <p:ext uri="{BB962C8B-B14F-4D97-AF65-F5344CB8AC3E}">
        <p14:creationId xmlns:p14="http://schemas.microsoft.com/office/powerpoint/2010/main" val="39819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Collections Fraud</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Skimmers - devices that read the information from the magnetic strip of credit cards or ATM cards</a:t>
            </a:r>
          </a:p>
          <a:p>
            <a:pPr marL="119062" indent="0">
              <a:buClr>
                <a:srgbClr val="AA72D4"/>
              </a:buClr>
              <a:buNone/>
            </a:pPr>
            <a:r>
              <a:rPr lang="en-US" sz="3600" dirty="0"/>
              <a:t>•	</a:t>
            </a:r>
            <a:r>
              <a:rPr lang="en-US" sz="3600" dirty="0" err="1"/>
              <a:t>Wardriving</a:t>
            </a:r>
            <a:r>
              <a:rPr lang="en-US" sz="3600" dirty="0"/>
              <a:t> - devices that are usually placed in vehicles that can retrieve information from unencrypted wireless internet connections</a:t>
            </a:r>
          </a:p>
          <a:p>
            <a:pPr marL="119062" indent="0">
              <a:buClr>
                <a:srgbClr val="AA72D4"/>
              </a:buClr>
              <a:buNone/>
            </a:pPr>
            <a:endParaRPr lang="en-US" sz="3600" dirty="0"/>
          </a:p>
        </p:txBody>
      </p:sp>
    </p:spTree>
    <p:extLst>
      <p:ext uri="{BB962C8B-B14F-4D97-AF65-F5344CB8AC3E}">
        <p14:creationId xmlns:p14="http://schemas.microsoft.com/office/powerpoint/2010/main" val="749405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Collections Fraud</a:t>
            </a:r>
          </a:p>
        </p:txBody>
      </p:sp>
      <p:pic>
        <p:nvPicPr>
          <p:cNvPr id="4" name="Content Placeholder 3"/>
          <p:cNvPicPr>
            <a:picLocks noGrp="1" noChangeAspect="1"/>
          </p:cNvPicPr>
          <p:nvPr>
            <p:ph idx="1"/>
          </p:nvPr>
        </p:nvPicPr>
        <p:blipFill>
          <a:blip r:embed="rId3"/>
          <a:stretch>
            <a:fillRect/>
          </a:stretch>
        </p:blipFill>
        <p:spPr>
          <a:xfrm>
            <a:off x="2552700" y="1600201"/>
            <a:ext cx="7086600" cy="4987231"/>
          </a:xfrm>
          <a:prstGeom prst="rect">
            <a:avLst/>
          </a:prstGeom>
        </p:spPr>
      </p:pic>
    </p:spTree>
    <p:extLst>
      <p:ext uri="{BB962C8B-B14F-4D97-AF65-F5344CB8AC3E}">
        <p14:creationId xmlns:p14="http://schemas.microsoft.com/office/powerpoint/2010/main" val="3870403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Collections Fraud</a:t>
            </a:r>
          </a:p>
        </p:txBody>
      </p:sp>
      <p:pic>
        <p:nvPicPr>
          <p:cNvPr id="4" name="Content Placeholder 3"/>
          <p:cNvPicPr>
            <a:picLocks noGrp="1" noChangeAspect="1"/>
          </p:cNvPicPr>
          <p:nvPr>
            <p:ph idx="1"/>
          </p:nvPr>
        </p:nvPicPr>
        <p:blipFill>
          <a:blip r:embed="rId3"/>
          <a:stretch>
            <a:fillRect/>
          </a:stretch>
        </p:blipFill>
        <p:spPr>
          <a:xfrm>
            <a:off x="2209801" y="1689968"/>
            <a:ext cx="7696199" cy="5001452"/>
          </a:xfrm>
          <a:prstGeom prst="rect">
            <a:avLst/>
          </a:prstGeom>
        </p:spPr>
      </p:pic>
    </p:spTree>
    <p:extLst>
      <p:ext uri="{BB962C8B-B14F-4D97-AF65-F5344CB8AC3E}">
        <p14:creationId xmlns:p14="http://schemas.microsoft.com/office/powerpoint/2010/main" val="4229691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Collections Fraud</a:t>
            </a:r>
          </a:p>
        </p:txBody>
      </p:sp>
      <p:pic>
        <p:nvPicPr>
          <p:cNvPr id="4" name="Content Placeholder 3"/>
          <p:cNvPicPr>
            <a:picLocks noGrp="1"/>
          </p:cNvPicPr>
          <p:nvPr>
            <p:ph idx="1"/>
          </p:nvPr>
        </p:nvPicPr>
        <p:blipFill>
          <a:blip r:embed="rId3"/>
          <a:stretch>
            <a:fillRect/>
          </a:stretch>
        </p:blipFill>
        <p:spPr>
          <a:xfrm>
            <a:off x="2133600" y="1752600"/>
            <a:ext cx="7924800" cy="4724400"/>
          </a:xfrm>
          <a:prstGeom prst="rect">
            <a:avLst/>
          </a:prstGeom>
        </p:spPr>
      </p:pic>
    </p:spTree>
    <p:extLst>
      <p:ext uri="{BB962C8B-B14F-4D97-AF65-F5344CB8AC3E}">
        <p14:creationId xmlns:p14="http://schemas.microsoft.com/office/powerpoint/2010/main" val="3161874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Collections Fraud</a:t>
            </a:r>
          </a:p>
        </p:txBody>
      </p:sp>
      <p:pic>
        <p:nvPicPr>
          <p:cNvPr id="4" name="Content Placeholder 3"/>
          <p:cNvPicPr>
            <a:picLocks noGrp="1"/>
          </p:cNvPicPr>
          <p:nvPr>
            <p:ph idx="1"/>
          </p:nvPr>
        </p:nvPicPr>
        <p:blipFill>
          <a:blip r:embed="rId3"/>
          <a:stretch>
            <a:fillRect/>
          </a:stretch>
        </p:blipFill>
        <p:spPr>
          <a:xfrm>
            <a:off x="2133600" y="1752600"/>
            <a:ext cx="7924800" cy="4648200"/>
          </a:xfrm>
          <a:prstGeom prst="rect">
            <a:avLst/>
          </a:prstGeom>
        </p:spPr>
      </p:pic>
    </p:spTree>
    <p:extLst>
      <p:ext uri="{BB962C8B-B14F-4D97-AF65-F5344CB8AC3E}">
        <p14:creationId xmlns:p14="http://schemas.microsoft.com/office/powerpoint/2010/main" val="588750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Medical Identity Theft </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Medical identity theft involves falsely obtaining medical care using someone's stolen identity.</a:t>
            </a:r>
          </a:p>
          <a:p>
            <a:pPr marL="119062" indent="0">
              <a:buClr>
                <a:srgbClr val="AA72D4"/>
              </a:buClr>
              <a:buNone/>
            </a:pPr>
            <a:endParaRPr lang="en-US" sz="3600" dirty="0"/>
          </a:p>
        </p:txBody>
      </p:sp>
    </p:spTree>
    <p:extLst>
      <p:ext uri="{BB962C8B-B14F-4D97-AF65-F5344CB8AC3E}">
        <p14:creationId xmlns:p14="http://schemas.microsoft.com/office/powerpoint/2010/main" val="187521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Cyber crime encompasses any criminal act dealing with computers and networks.  Additionally, cyber crime also includes traditional crimes conducted through the Internet.</a:t>
            </a:r>
          </a:p>
        </p:txBody>
      </p:sp>
    </p:spTree>
    <p:extLst>
      <p:ext uri="{BB962C8B-B14F-4D97-AF65-F5344CB8AC3E}">
        <p14:creationId xmlns:p14="http://schemas.microsoft.com/office/powerpoint/2010/main" val="152930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Viruses - A computer virus attaches itself to a program or file enabling it to spread from one computer to another, leaving infections as it travels.  Like a human virus, a computer virus can range in severity: some may cause only mildly annoying effects while others can damage your hardware, software or files.</a:t>
            </a:r>
          </a:p>
          <a:p>
            <a:pPr marL="119062" indent="0">
              <a:buClr>
                <a:srgbClr val="AA72D4"/>
              </a:buClr>
              <a:buNone/>
            </a:pPr>
            <a:endParaRPr lang="en-US" sz="3600" dirty="0"/>
          </a:p>
        </p:txBody>
      </p:sp>
    </p:spTree>
    <p:extLst>
      <p:ext uri="{BB962C8B-B14F-4D97-AF65-F5344CB8AC3E}">
        <p14:creationId xmlns:p14="http://schemas.microsoft.com/office/powerpoint/2010/main" val="3641197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Worms - A worm is similar to a virus by design and is considered to be a sub-class of a virus.  Worms spread from computer to computer, but unlike a virus, it has the capability to travel without any human action.  A worm takes advantage of file or information transport features on your system, which is what allows it to travel unaided…</a:t>
            </a:r>
          </a:p>
        </p:txBody>
      </p:sp>
    </p:spTree>
    <p:extLst>
      <p:ext uri="{BB962C8B-B14F-4D97-AF65-F5344CB8AC3E}">
        <p14:creationId xmlns:p14="http://schemas.microsoft.com/office/powerpoint/2010/main" val="3134867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Trojan Horses - A Trojan Horse is full of as much trickery as the mythological Trojan Horse after which it was named.  The Trojan Horse, at first glance, will appear to be useful software but will actually do damage once installed or run on your computer…</a:t>
            </a:r>
          </a:p>
        </p:txBody>
      </p:sp>
    </p:spTree>
    <p:extLst>
      <p:ext uri="{BB962C8B-B14F-4D97-AF65-F5344CB8AC3E}">
        <p14:creationId xmlns:p14="http://schemas.microsoft.com/office/powerpoint/2010/main" val="2294392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Zombies - A zombie computer (often shortened as zombie) is a computer attached to the Internet that has been compromised by a hacker, a computer virus, or a Trojan Horse.  Generally, a compromised machine is only one of many in a botnet, and will be used to perform malicious tasks of one sort or another under remote direction…</a:t>
            </a:r>
          </a:p>
        </p:txBody>
      </p:sp>
    </p:spTree>
    <p:extLst>
      <p:ext uri="{BB962C8B-B14F-4D97-AF65-F5344CB8AC3E}">
        <p14:creationId xmlns:p14="http://schemas.microsoft.com/office/powerpoint/2010/main" val="320833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Botnets - This word is generally used to refer to a collection of compromised computers (usually zombies) running software, usually installed via worms, Trojan Horses, or backdoors, under a common command-and-control infrastructure.  A botnet's originator can control the group remotely, usually for nefarious purposes.</a:t>
            </a:r>
          </a:p>
          <a:p>
            <a:pPr marL="119062" indent="0">
              <a:buClr>
                <a:srgbClr val="AA72D4"/>
              </a:buClr>
              <a:buNone/>
            </a:pPr>
            <a:endParaRPr lang="en-US" sz="3600" dirty="0"/>
          </a:p>
        </p:txBody>
      </p:sp>
    </p:spTree>
    <p:extLst>
      <p:ext uri="{BB962C8B-B14F-4D97-AF65-F5344CB8AC3E}">
        <p14:creationId xmlns:p14="http://schemas.microsoft.com/office/powerpoint/2010/main" val="4060853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Spyware - Spyware is computer software that is installed surreptitiously on a personal computer to collect information about a user, their computer or browsing habits without the user's informed consent.</a:t>
            </a:r>
          </a:p>
          <a:p>
            <a:pPr marL="119062" indent="0">
              <a:buClr>
                <a:srgbClr val="AA72D4"/>
              </a:buClr>
              <a:buNone/>
            </a:pPr>
            <a:endParaRPr lang="en-US" sz="3600" dirty="0"/>
          </a:p>
        </p:txBody>
      </p:sp>
    </p:spTree>
    <p:extLst>
      <p:ext uri="{BB962C8B-B14F-4D97-AF65-F5344CB8AC3E}">
        <p14:creationId xmlns:p14="http://schemas.microsoft.com/office/powerpoint/2010/main" val="1973001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Hackers - People committed to the circumvention of computer security.  This primarily concerns unauthorized remote computer break-ins via a communication network such as the Internet…</a:t>
            </a:r>
          </a:p>
        </p:txBody>
      </p:sp>
    </p:spTree>
    <p:extLst>
      <p:ext uri="{BB962C8B-B14F-4D97-AF65-F5344CB8AC3E}">
        <p14:creationId xmlns:p14="http://schemas.microsoft.com/office/powerpoint/2010/main" val="1964279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Keystroke logger - Keystroke logging is the practice of noting (or logging) the keys struck on a keyboard, typically in a covert manner so that the person using the keyboard is unaware that their actions are being monitored.</a:t>
            </a:r>
          </a:p>
        </p:txBody>
      </p:sp>
    </p:spTree>
    <p:extLst>
      <p:ext uri="{BB962C8B-B14F-4D97-AF65-F5344CB8AC3E}">
        <p14:creationId xmlns:p14="http://schemas.microsoft.com/office/powerpoint/2010/main" val="997943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a:t>
            </a:r>
            <a:r>
              <a:rPr lang="en-US" sz="3600" dirty="0" err="1"/>
              <a:t>Wardriving</a:t>
            </a:r>
            <a:r>
              <a:rPr lang="en-US" sz="3600" dirty="0"/>
              <a:t> - The act of searching for </a:t>
            </a:r>
          </a:p>
          <a:p>
            <a:pPr marL="119062" indent="0">
              <a:buClr>
                <a:srgbClr val="AA72D4"/>
              </a:buClr>
              <a:buNone/>
            </a:pPr>
            <a:r>
              <a:rPr lang="en-US" sz="3600" dirty="0"/>
              <a:t>Wi-Fi wireless networks by a person in a moving vehicle, using a portable computer.</a:t>
            </a:r>
          </a:p>
          <a:p>
            <a:pPr marL="119062" indent="0">
              <a:buClr>
                <a:srgbClr val="AA72D4"/>
              </a:buClr>
              <a:buNone/>
            </a:pPr>
            <a:endParaRPr lang="en-US" sz="3600" dirty="0"/>
          </a:p>
        </p:txBody>
      </p:sp>
    </p:spTree>
    <p:extLst>
      <p:ext uri="{BB962C8B-B14F-4D97-AF65-F5344CB8AC3E}">
        <p14:creationId xmlns:p14="http://schemas.microsoft.com/office/powerpoint/2010/main" val="3527828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Cyber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Phishing - The criminally fraudulent process of attempting to acquire sensitive information such as usernames, passwords and credit card details by masquerading as a trustworthy entity in an electronic communication.</a:t>
            </a:r>
          </a:p>
          <a:p>
            <a:pPr marL="119062" indent="0">
              <a:buClr>
                <a:srgbClr val="AA72D4"/>
              </a:buClr>
              <a:buNone/>
            </a:pPr>
            <a:endParaRPr lang="en-US" sz="3600" dirty="0"/>
          </a:p>
        </p:txBody>
      </p:sp>
    </p:spTree>
    <p:extLst>
      <p:ext uri="{BB962C8B-B14F-4D97-AF65-F5344CB8AC3E}">
        <p14:creationId xmlns:p14="http://schemas.microsoft.com/office/powerpoint/2010/main" val="3922644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Breaches</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Data breaches occur when personally identifiable information (PII) is stolen or compromised.  A data breach can lead to identity theft.</a:t>
            </a:r>
          </a:p>
          <a:p>
            <a:pPr marL="119062" indent="0">
              <a:buClr>
                <a:srgbClr val="AA72D4"/>
              </a:buClr>
              <a:buNone/>
            </a:pPr>
            <a:endParaRPr lang="en-US" sz="3600" dirty="0"/>
          </a:p>
        </p:txBody>
      </p:sp>
    </p:spTree>
    <p:extLst>
      <p:ext uri="{BB962C8B-B14F-4D97-AF65-F5344CB8AC3E}">
        <p14:creationId xmlns:p14="http://schemas.microsoft.com/office/powerpoint/2010/main" val="38722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Breaches</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Data breaches can occur by:</a:t>
            </a:r>
          </a:p>
          <a:p>
            <a:pPr marL="119062" indent="0">
              <a:buClr>
                <a:srgbClr val="AA72D4"/>
              </a:buClr>
              <a:buNone/>
            </a:pPr>
            <a:r>
              <a:rPr lang="en-US" sz="3600" dirty="0"/>
              <a:t>•	Lost/stolen laptops, computers or 	electronic storage</a:t>
            </a:r>
          </a:p>
          <a:p>
            <a:pPr marL="119062" indent="0">
              <a:buClr>
                <a:srgbClr val="AA72D4"/>
              </a:buClr>
              <a:buNone/>
            </a:pPr>
            <a:r>
              <a:rPr lang="en-US" sz="3600" dirty="0"/>
              <a:t>•	Backup files lost during transit</a:t>
            </a:r>
          </a:p>
          <a:p>
            <a:pPr marL="119062" indent="0">
              <a:buClr>
                <a:srgbClr val="AA72D4"/>
              </a:buClr>
              <a:buNone/>
            </a:pPr>
            <a:r>
              <a:rPr lang="en-US" sz="3600" dirty="0"/>
              <a:t>•	Hackers</a:t>
            </a:r>
          </a:p>
          <a:p>
            <a:pPr marL="119062" indent="0">
              <a:buClr>
                <a:srgbClr val="AA72D4"/>
              </a:buClr>
              <a:buNone/>
            </a:pPr>
            <a:r>
              <a:rPr lang="en-US" sz="3600" dirty="0"/>
              <a:t>•	Employees stealing or providing access 	to information</a:t>
            </a:r>
          </a:p>
          <a:p>
            <a:pPr marL="119062" indent="0">
              <a:buClr>
                <a:srgbClr val="AA72D4"/>
              </a:buClr>
              <a:buNone/>
            </a:pPr>
            <a:endParaRPr lang="en-US" sz="3600" dirty="0"/>
          </a:p>
        </p:txBody>
      </p:sp>
    </p:spTree>
    <p:extLst>
      <p:ext uri="{BB962C8B-B14F-4D97-AF65-F5344CB8AC3E}">
        <p14:creationId xmlns:p14="http://schemas.microsoft.com/office/powerpoint/2010/main" val="963842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Data Breaches</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	Poor business practices</a:t>
            </a:r>
          </a:p>
          <a:p>
            <a:pPr marL="119062" indent="0">
              <a:buClr>
                <a:srgbClr val="AA72D4"/>
              </a:buClr>
              <a:buNone/>
            </a:pPr>
            <a:r>
              <a:rPr lang="en-US" sz="3600" dirty="0"/>
              <a:t>•	Internal security failures</a:t>
            </a:r>
          </a:p>
          <a:p>
            <a:pPr marL="119062" indent="0">
              <a:buClr>
                <a:srgbClr val="AA72D4"/>
              </a:buClr>
              <a:buNone/>
            </a:pPr>
            <a:r>
              <a:rPr lang="en-US" sz="3600" dirty="0"/>
              <a:t>•	Viruses/Trojan Horses/security loopholes</a:t>
            </a:r>
          </a:p>
          <a:p>
            <a:pPr marL="119062" indent="0">
              <a:buClr>
                <a:srgbClr val="AA72D4"/>
              </a:buClr>
              <a:buNone/>
            </a:pPr>
            <a:r>
              <a:rPr lang="en-US" sz="3600" dirty="0"/>
              <a:t>•	Improper disposal of information</a:t>
            </a:r>
          </a:p>
          <a:p>
            <a:pPr marL="119062" indent="0">
              <a:buClr>
                <a:srgbClr val="AA72D4"/>
              </a:buClr>
              <a:buNone/>
            </a:pPr>
            <a:endParaRPr lang="en-US" sz="3600" dirty="0"/>
          </a:p>
        </p:txBody>
      </p:sp>
    </p:spTree>
    <p:extLst>
      <p:ext uri="{BB962C8B-B14F-4D97-AF65-F5344CB8AC3E}">
        <p14:creationId xmlns:p14="http://schemas.microsoft.com/office/powerpoint/2010/main" val="487666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78C06-FC5A-4E4E-B767-4516672488C1}"/>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E65CBF5D-CE84-4738-B8C0-F16DB26E67F1}"/>
              </a:ext>
            </a:extLst>
          </p:cNvPr>
          <p:cNvGraphicFramePr>
            <a:graphicFrameLocks noGrp="1" noChangeAspect="1"/>
          </p:cNvGraphicFramePr>
          <p:nvPr>
            <p:ph idx="1"/>
            <p:extLst>
              <p:ext uri="{D42A27DB-BD31-4B8C-83A1-F6EECF244321}">
                <p14:modId xmlns:p14="http://schemas.microsoft.com/office/powerpoint/2010/main" val="188815646"/>
              </p:ext>
            </p:extLst>
          </p:nvPr>
        </p:nvGraphicFramePr>
        <p:xfrm>
          <a:off x="838199" y="0"/>
          <a:ext cx="10395857" cy="6858000"/>
        </p:xfrm>
        <a:graphic>
          <a:graphicData uri="http://schemas.openxmlformats.org/presentationml/2006/ole">
            <mc:AlternateContent xmlns:mc="http://schemas.openxmlformats.org/markup-compatibility/2006">
              <mc:Choice xmlns:v="urn:schemas-microsoft-com:vml" Requires="v">
                <p:oleObj spid="_x0000_s1026" name="Acrobat Document" r:id="rId3" imgW="5829271" imgH="7543800" progId="AcroExch.Document.DC">
                  <p:embed/>
                </p:oleObj>
              </mc:Choice>
              <mc:Fallback>
                <p:oleObj name="Acrobat Document" r:id="rId3" imgW="5829271" imgH="7543800" progId="AcroExch.Document.DC">
                  <p:embed/>
                  <p:pic>
                    <p:nvPicPr>
                      <p:cNvPr id="4" name="Content Placeholder 3">
                        <a:extLst>
                          <a:ext uri="{FF2B5EF4-FFF2-40B4-BE49-F238E27FC236}">
                            <a16:creationId xmlns:a16="http://schemas.microsoft.com/office/drawing/2014/main" id="{E65CBF5D-CE84-4738-B8C0-F16DB26E67F1}"/>
                          </a:ext>
                        </a:extLst>
                      </p:cNvPr>
                      <p:cNvPicPr/>
                      <p:nvPr/>
                    </p:nvPicPr>
                    <p:blipFill>
                      <a:blip r:embed="rId4"/>
                      <a:stretch>
                        <a:fillRect/>
                      </a:stretch>
                    </p:blipFill>
                    <p:spPr>
                      <a:xfrm>
                        <a:off x="838199" y="0"/>
                        <a:ext cx="10395857" cy="6858000"/>
                      </a:xfrm>
                      <a:prstGeom prst="rect">
                        <a:avLst/>
                      </a:prstGeom>
                    </p:spPr>
                  </p:pic>
                </p:oleObj>
              </mc:Fallback>
            </mc:AlternateContent>
          </a:graphicData>
        </a:graphic>
      </p:graphicFrame>
    </p:spTree>
    <p:extLst>
      <p:ext uri="{BB962C8B-B14F-4D97-AF65-F5344CB8AC3E}">
        <p14:creationId xmlns:p14="http://schemas.microsoft.com/office/powerpoint/2010/main" val="1634792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F4764892-39FF-4222-8C95-E07126DCB551}"/>
              </a:ext>
            </a:extLst>
          </p:cNvPr>
          <p:cNvGraphicFramePr>
            <a:graphicFrameLocks noChangeAspect="1"/>
          </p:cNvGraphicFramePr>
          <p:nvPr>
            <p:extLst>
              <p:ext uri="{D42A27DB-BD31-4B8C-83A1-F6EECF244321}">
                <p14:modId xmlns:p14="http://schemas.microsoft.com/office/powerpoint/2010/main" val="1430860304"/>
              </p:ext>
            </p:extLst>
          </p:nvPr>
        </p:nvGraphicFramePr>
        <p:xfrm>
          <a:off x="929640" y="0"/>
          <a:ext cx="10332720" cy="8257706"/>
        </p:xfrm>
        <a:graphic>
          <a:graphicData uri="http://schemas.openxmlformats.org/presentationml/2006/ole">
            <mc:AlternateContent xmlns:mc="http://schemas.openxmlformats.org/markup-compatibility/2006">
              <mc:Choice xmlns:v="urn:schemas-microsoft-com:vml" Requires="v">
                <p:oleObj spid="_x0000_s2050" name="Acrobat Document" r:id="rId3" imgW="5829271" imgH="7543800" progId="AcroExch.Document.DC">
                  <p:embed/>
                </p:oleObj>
              </mc:Choice>
              <mc:Fallback>
                <p:oleObj name="Acrobat Document" r:id="rId3" imgW="5829271" imgH="7543800" progId="AcroExch.Document.DC">
                  <p:embed/>
                  <p:pic>
                    <p:nvPicPr>
                      <p:cNvPr id="5" name="Object 4">
                        <a:extLst>
                          <a:ext uri="{FF2B5EF4-FFF2-40B4-BE49-F238E27FC236}">
                            <a16:creationId xmlns:a16="http://schemas.microsoft.com/office/drawing/2014/main" id="{F4764892-39FF-4222-8C95-E07126DCB551}"/>
                          </a:ext>
                        </a:extLst>
                      </p:cNvPr>
                      <p:cNvPicPr/>
                      <p:nvPr/>
                    </p:nvPicPr>
                    <p:blipFill>
                      <a:blip r:embed="rId4"/>
                      <a:stretch>
                        <a:fillRect/>
                      </a:stretch>
                    </p:blipFill>
                    <p:spPr>
                      <a:xfrm>
                        <a:off x="929640" y="0"/>
                        <a:ext cx="10332720" cy="8257706"/>
                      </a:xfrm>
                      <a:prstGeom prst="rect">
                        <a:avLst/>
                      </a:prstGeom>
                    </p:spPr>
                  </p:pic>
                </p:oleObj>
              </mc:Fallback>
            </mc:AlternateContent>
          </a:graphicData>
        </a:graphic>
      </p:graphicFrame>
    </p:spTree>
    <p:extLst>
      <p:ext uri="{BB962C8B-B14F-4D97-AF65-F5344CB8AC3E}">
        <p14:creationId xmlns:p14="http://schemas.microsoft.com/office/powerpoint/2010/main" val="4283315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Criminal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Criminal identity theft is the use of false information in connection with the commission of a crime.  It includes false information given during a criminal investigation, at the time a citation is issued, or at the time of arrest…</a:t>
            </a:r>
          </a:p>
          <a:p>
            <a:pPr marL="119062" indent="0">
              <a:buClr>
                <a:srgbClr val="AA72D4"/>
              </a:buClr>
              <a:buNone/>
            </a:pPr>
            <a:endParaRPr lang="en-US" sz="3600" dirty="0"/>
          </a:p>
        </p:txBody>
      </p:sp>
    </p:spTree>
    <p:extLst>
      <p:ext uri="{BB962C8B-B14F-4D97-AF65-F5344CB8AC3E}">
        <p14:creationId xmlns:p14="http://schemas.microsoft.com/office/powerpoint/2010/main" val="345197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dirty="0">
                <a:solidFill>
                  <a:schemeClr val="bg1"/>
                </a:solidFill>
              </a:rPr>
              <a:t>Employment Related Identity Theft</a:t>
            </a:r>
          </a:p>
        </p:txBody>
      </p:sp>
      <p:sp>
        <p:nvSpPr>
          <p:cNvPr id="3" name="Content Placeholder 2"/>
          <p:cNvSpPr>
            <a:spLocks noGrp="1"/>
          </p:cNvSpPr>
          <p:nvPr>
            <p:ph idx="1"/>
          </p:nvPr>
        </p:nvSpPr>
        <p:spPr>
          <a:xfrm>
            <a:off x="1752600" y="1774826"/>
            <a:ext cx="8763000" cy="4930775"/>
          </a:xfrm>
        </p:spPr>
        <p:txBody>
          <a:bodyPr/>
          <a:lstStyle/>
          <a:p>
            <a:pPr marL="119062" indent="0">
              <a:buClr>
                <a:srgbClr val="AA72D4"/>
              </a:buClr>
              <a:buNone/>
            </a:pPr>
            <a:r>
              <a:rPr lang="en-US" sz="3600" dirty="0"/>
              <a:t>This type of identity theft is the use of a victim's personal identifying information by an imposter to get or keep employment.</a:t>
            </a:r>
          </a:p>
          <a:p>
            <a:pPr marL="119062" indent="0">
              <a:buClr>
                <a:srgbClr val="AA72D4"/>
              </a:buClr>
              <a:buNone/>
            </a:pPr>
            <a:r>
              <a:rPr lang="en-US" sz="3600" dirty="0"/>
              <a:t>This type of identity theft happens when an impostor uses a victim's Social Security number or other information to apply for a job or to keep a job…</a:t>
            </a:r>
          </a:p>
          <a:p>
            <a:pPr marL="119062" indent="0">
              <a:buClr>
                <a:srgbClr val="AA72D4"/>
              </a:buClr>
              <a:buNone/>
            </a:pPr>
            <a:endParaRPr lang="en-US" sz="3600" dirty="0"/>
          </a:p>
        </p:txBody>
      </p:sp>
    </p:spTree>
    <p:extLst>
      <p:ext uri="{BB962C8B-B14F-4D97-AF65-F5344CB8AC3E}">
        <p14:creationId xmlns:p14="http://schemas.microsoft.com/office/powerpoint/2010/main" val="74966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3" name="First Text Placeholder"/>
          <p:cNvSpPr>
            <a:spLocks noGrp="1"/>
          </p:cNvSpPr>
          <p:nvPr>
            <p:ph type="body" sz="quarter" idx="11"/>
          </p:nvPr>
        </p:nvSpPr>
        <p:spPr/>
        <p:txBody>
          <a:bodyPr/>
          <a:lstStyle/>
          <a:p>
            <a:r>
              <a:rPr lang="en-US" dirty="0">
                <a:solidFill>
                  <a:schemeClr val="bg1"/>
                </a:solidFill>
              </a:rPr>
              <a:t>Have You Ever Wondered</a:t>
            </a:r>
          </a:p>
        </p:txBody>
      </p:sp>
      <p:sp>
        <p:nvSpPr>
          <p:cNvPr id="4" name="Second Text Placeholder"/>
          <p:cNvSpPr>
            <a:spLocks noGrp="1"/>
          </p:cNvSpPr>
          <p:nvPr>
            <p:ph type="body" sz="quarter" idx="12"/>
          </p:nvPr>
        </p:nvSpPr>
        <p:spPr/>
        <p:txBody>
          <a:bodyPr/>
          <a:lstStyle/>
          <a:p>
            <a:r>
              <a:rPr lang="en-US" dirty="0">
                <a:solidFill>
                  <a:schemeClr val="bg1"/>
                </a:solidFill>
              </a:rPr>
              <a:t>Why Identity Theft</a:t>
            </a:r>
          </a:p>
        </p:txBody>
      </p:sp>
      <p:sp>
        <p:nvSpPr>
          <p:cNvPr id="5" name="Third Text Placeholder"/>
          <p:cNvSpPr>
            <a:spLocks noGrp="1"/>
          </p:cNvSpPr>
          <p:nvPr>
            <p:ph type="body" sz="quarter" idx="13"/>
          </p:nvPr>
        </p:nvSpPr>
        <p:spPr/>
        <p:txBody>
          <a:bodyPr/>
          <a:lstStyle/>
          <a:p>
            <a:r>
              <a:rPr lang="en-US" dirty="0">
                <a:solidFill>
                  <a:schemeClr val="bg1"/>
                </a:solidFill>
              </a:rPr>
              <a:t>Is So Prevalent?</a:t>
            </a:r>
          </a:p>
        </p:txBody>
      </p:sp>
      <p:pic>
        <p:nvPicPr>
          <p:cNvPr id="12" name="Picture Placeholder 11"/>
          <p:cNvPicPr>
            <a:picLocks noGrp="1" noChangeAspect="1"/>
          </p:cNvPicPr>
          <p:nvPr>
            <p:ph type="pic" sz="quarter" idx="10"/>
          </p:nvPr>
        </p:nvPicPr>
        <p:blipFill>
          <a:blip r:embed="rId14">
            <a:extLst>
              <a:ext uri="{28A0092B-C50C-407E-A947-70E740481C1C}">
                <a14:useLocalDpi xmlns:a14="http://schemas.microsoft.com/office/drawing/2010/main" val="0"/>
              </a:ext>
            </a:extLst>
          </a:blip>
          <a:srcRect t="14885" b="14885"/>
          <a:stretch>
            <a:fillRect/>
          </a:stretch>
        </p:blipFill>
        <p:spPr>
          <a:xfrm>
            <a:off x="1524000" y="828677"/>
            <a:ext cx="9144000" cy="2260997"/>
          </a:xfrm>
        </p:spPr>
      </p:pic>
      <p:pic>
        <p:nvPicPr>
          <p:cNvPr id="2" n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841104" y="901945"/>
            <a:ext cx="457200" cy="457200"/>
          </a:xfrm>
          <a:prstGeom prst="rect">
            <a:avLst/>
          </a:prstGeom>
        </p:spPr>
      </p:pic>
      <p:pic>
        <p:nvPicPr>
          <p:cNvPr id="6" name="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2946005" y="901945"/>
            <a:ext cx="457200" cy="457200"/>
          </a:xfrm>
          <a:prstGeom prst="rect">
            <a:avLst/>
          </a:prstGeom>
        </p:spPr>
      </p:pic>
      <p:pic>
        <p:nvPicPr>
          <p:cNvPr id="7" name="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7670404" y="1005840"/>
            <a:ext cx="457200" cy="457200"/>
          </a:xfrm>
          <a:prstGeom prst="rect">
            <a:avLst/>
          </a:prstGeom>
        </p:spPr>
      </p:pic>
      <p:pic>
        <p:nvPicPr>
          <p:cNvPr id="8" name="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6578402" y="903047"/>
            <a:ext cx="457200" cy="457200"/>
          </a:xfrm>
          <a:prstGeom prst="rect">
            <a:avLst/>
          </a:prstGeom>
        </p:spPr>
      </p:pic>
      <p:pic>
        <p:nvPicPr>
          <p:cNvPr id="9" name="5">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5347088" y="985083"/>
            <a:ext cx="457200" cy="457200"/>
          </a:xfrm>
          <a:prstGeom prst="rect">
            <a:avLst/>
          </a:prstGeom>
        </p:spPr>
      </p:pic>
      <p:pic>
        <p:nvPicPr>
          <p:cNvPr id="10" name="6">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4266805" y="1005840"/>
            <a:ext cx="457200" cy="457200"/>
          </a:xfrm>
          <a:prstGeom prst="rect">
            <a:avLst/>
          </a:prstGeom>
        </p:spPr>
      </p:pic>
    </p:spTree>
    <p:extLst>
      <p:ext uri="{BB962C8B-B14F-4D97-AF65-F5344CB8AC3E}">
        <p14:creationId xmlns:p14="http://schemas.microsoft.com/office/powerpoint/2010/main" val="2621091639"/>
      </p:ext>
    </p:extLst>
  </p:cSld>
  <p:clrMapOvr>
    <a:masterClrMapping/>
  </p:clrMapOvr>
  <mc:AlternateContent xmlns:mc="http://schemas.openxmlformats.org/markup-compatibility/2006" xmlns:p14="http://schemas.microsoft.com/office/powerpoint/2010/main">
    <mc:Choice Requires="p14">
      <p:transition spd="med" p14:dur="700" advTm="12754">
        <p:fade/>
      </p:transition>
    </mc:Choice>
    <mc:Fallback xmlns="">
      <p:transition spd="med" advTm="127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grpId="1" nodeType="withEffect">
                                  <p:stCondLst>
                                    <p:cond delay="0"/>
                                  </p:stCondLst>
                                  <p:childTnLst>
                                    <p:animMotion origin="layout" path="M 2.5E-6 4.44444E-6 L 0.42864 4.44444E-6 " pathEditMode="relative" rAng="0" ptsTypes="AA">
                                      <p:cBhvr>
                                        <p:cTn id="9" dur="2000" spd="-100000" fill="hold"/>
                                        <p:tgtEl>
                                          <p:spTgt spid="3"/>
                                        </p:tgtEl>
                                        <p:attrNameLst>
                                          <p:attrName>ppt_x</p:attrName>
                                          <p:attrName>ppt_y</p:attrName>
                                        </p:attrNameLst>
                                      </p:cBhvr>
                                      <p:rCtr x="214" y="0"/>
                                    </p:animMotion>
                                  </p:childTnLst>
                                </p:cTn>
                              </p:par>
                              <p:par>
                                <p:cTn id="10" presetID="1" presetClass="mediacall" presetSubtype="0" fill="hold" nodeType="withEffect">
                                  <p:stCondLst>
                                    <p:cond delay="0"/>
                                  </p:stCondLst>
                                  <p:childTnLst>
                                    <p:cmd type="call" cmd="playFrom(0.0)">
                                      <p:cBhvr>
                                        <p:cTn id="11" dur="1945" fill="hold"/>
                                        <p:tgtEl>
                                          <p:spTgt spid="2"/>
                                        </p:tgtEl>
                                      </p:cBhvr>
                                    </p:cmd>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par>
                                <p:cTn id="16" presetID="35" presetClass="path" presetSubtype="0" accel="50000" decel="50000" fill="hold" grpId="1" nodeType="withEffect">
                                  <p:stCondLst>
                                    <p:cond delay="0"/>
                                  </p:stCondLst>
                                  <p:childTnLst>
                                    <p:animMotion origin="layout" path="M 1.11022E-16 3.7037E-7 L -0.47187 3.7037E-7 " pathEditMode="relative" rAng="0" ptsTypes="AA">
                                      <p:cBhvr>
                                        <p:cTn id="17" dur="2000" spd="-100000" fill="hold"/>
                                        <p:tgtEl>
                                          <p:spTgt spid="4"/>
                                        </p:tgtEl>
                                        <p:attrNameLst>
                                          <p:attrName>ppt_x</p:attrName>
                                          <p:attrName>ppt_y</p:attrName>
                                        </p:attrNameLst>
                                      </p:cBhvr>
                                      <p:rCtr x="-23594" y="0"/>
                                    </p:animMotion>
                                  </p:childTnLst>
                                </p:cTn>
                              </p:par>
                              <p:par>
                                <p:cTn id="18" presetID="1" presetClass="mediacall" presetSubtype="0" fill="hold" nodeType="withEffect">
                                  <p:stCondLst>
                                    <p:cond delay="0"/>
                                  </p:stCondLst>
                                  <p:childTnLst>
                                    <p:cmd type="call" cmd="playFrom(0.0)">
                                      <p:cBhvr>
                                        <p:cTn id="19" dur="2125" fill="hold"/>
                                        <p:tgtEl>
                                          <p:spTgt spid="6"/>
                                        </p:tgtEl>
                                      </p:cBhvr>
                                    </p:cmd>
                                  </p:childTnLst>
                                </p:cTn>
                              </p:par>
                            </p:childTnLst>
                          </p:cTn>
                        </p:par>
                        <p:par>
                          <p:cTn id="20" fill="hold">
                            <p:stCondLst>
                              <p:cond delay="4125"/>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63" presetClass="path" presetSubtype="0" accel="50000" decel="50000" fill="hold" grpId="1" nodeType="withEffect">
                                  <p:stCondLst>
                                    <p:cond delay="0"/>
                                  </p:stCondLst>
                                  <p:childTnLst>
                                    <p:animMotion origin="layout" path="M 4.72222E-6 -3.7037E-7 L 0.43211 -3.7037E-7 " pathEditMode="relative" rAng="0" ptsTypes="AA">
                                      <p:cBhvr>
                                        <p:cTn id="25" dur="2000" spd="-100000" fill="hold"/>
                                        <p:tgtEl>
                                          <p:spTgt spid="5"/>
                                        </p:tgtEl>
                                        <p:attrNameLst>
                                          <p:attrName>ppt_x</p:attrName>
                                          <p:attrName>ppt_y</p:attrName>
                                        </p:attrNameLst>
                                      </p:cBhvr>
                                      <p:rCtr x="216" y="0"/>
                                    </p:animMotion>
                                  </p:childTnLst>
                                </p:cTn>
                              </p:par>
                              <p:par>
                                <p:cTn id="26" presetID="1" presetClass="mediacall" presetSubtype="0" fill="hold" nodeType="withEffect">
                                  <p:stCondLst>
                                    <p:cond delay="0"/>
                                  </p:stCondLst>
                                  <p:childTnLst>
                                    <p:cmd type="call" cmd="playFrom(0.0)">
                                      <p:cBhvr>
                                        <p:cTn id="27" dur="1770" fill="hold"/>
                                        <p:tgtEl>
                                          <p:spTgt spid="7"/>
                                        </p:tgtEl>
                                      </p:cBhvr>
                                    </p:cmd>
                                  </p:childTnLst>
                                </p:cTn>
                              </p:par>
                            </p:childTnLst>
                          </p:cTn>
                        </p:par>
                        <p:par>
                          <p:cTn id="28" fill="hold">
                            <p:stCondLst>
                              <p:cond delay="6125"/>
                            </p:stCondLst>
                            <p:childTnLst>
                              <p:par>
                                <p:cTn id="29" presetID="50" presetClass="exit" presetSubtype="0" accel="100000" fill="hold" grpId="2" nodeType="afterEffect">
                                  <p:stCondLst>
                                    <p:cond delay="0"/>
                                  </p:stCondLst>
                                  <p:childTnLst>
                                    <p:anim calcmode="lin" valueType="num">
                                      <p:cBhvr>
                                        <p:cTn id="30" dur="2000"/>
                                        <p:tgtEl>
                                          <p:spTgt spid="3"/>
                                        </p:tgtEl>
                                        <p:attrNameLst>
                                          <p:attrName>ppt_w</p:attrName>
                                        </p:attrNameLst>
                                      </p:cBhvr>
                                      <p:tavLst>
                                        <p:tav tm="0">
                                          <p:val>
                                            <p:strVal val="ppt_w"/>
                                          </p:val>
                                        </p:tav>
                                        <p:tav tm="100000">
                                          <p:val>
                                            <p:strVal val="ppt_w+.3"/>
                                          </p:val>
                                        </p:tav>
                                      </p:tavLst>
                                    </p:anim>
                                    <p:anim calcmode="lin" valueType="num">
                                      <p:cBhvr>
                                        <p:cTn id="31" dur="2000"/>
                                        <p:tgtEl>
                                          <p:spTgt spid="3"/>
                                        </p:tgtEl>
                                        <p:attrNameLst>
                                          <p:attrName>ppt_h</p:attrName>
                                        </p:attrNameLst>
                                      </p:cBhvr>
                                      <p:tavLst>
                                        <p:tav tm="0">
                                          <p:val>
                                            <p:strVal val="ppt_h"/>
                                          </p:val>
                                        </p:tav>
                                        <p:tav tm="100000">
                                          <p:val>
                                            <p:strVal val="ppt_h"/>
                                          </p:val>
                                        </p:tav>
                                      </p:tavLst>
                                    </p:anim>
                                    <p:animEffect transition="out" filter="fade">
                                      <p:cBhvr>
                                        <p:cTn id="32" dur="2000"/>
                                        <p:tgtEl>
                                          <p:spTgt spid="3"/>
                                        </p:tgtEl>
                                      </p:cBhvr>
                                    </p:animEffect>
                                    <p:set>
                                      <p:cBhvr>
                                        <p:cTn id="33" dur="1" fill="hold">
                                          <p:stCondLst>
                                            <p:cond delay="1999"/>
                                          </p:stCondLst>
                                        </p:cTn>
                                        <p:tgtEl>
                                          <p:spTgt spid="3"/>
                                        </p:tgtEl>
                                        <p:attrNameLst>
                                          <p:attrName>style.visibility</p:attrName>
                                        </p:attrNameLst>
                                      </p:cBhvr>
                                      <p:to>
                                        <p:strVal val="hidden"/>
                                      </p:to>
                                    </p:set>
                                  </p:childTnLst>
                                </p:cTn>
                              </p:par>
                              <p:par>
                                <p:cTn id="34" presetID="1" presetClass="mediacall" presetSubtype="0" fill="hold" nodeType="withEffect">
                                  <p:stCondLst>
                                    <p:cond delay="0"/>
                                  </p:stCondLst>
                                  <p:childTnLst>
                                    <p:cmd type="call" cmd="playFrom(0.0)">
                                      <p:cBhvr>
                                        <p:cTn id="35" dur="1140" fill="hold"/>
                                        <p:tgtEl>
                                          <p:spTgt spid="8"/>
                                        </p:tgtEl>
                                      </p:cBhvr>
                                    </p:cmd>
                                  </p:childTnLst>
                                </p:cTn>
                              </p:par>
                            </p:childTnLst>
                          </p:cTn>
                        </p:par>
                        <p:par>
                          <p:cTn id="36" fill="hold">
                            <p:stCondLst>
                              <p:cond delay="8125"/>
                            </p:stCondLst>
                            <p:childTnLst>
                              <p:par>
                                <p:cTn id="37" presetID="50" presetClass="exit" presetSubtype="0" accel="100000" fill="hold" grpId="2" nodeType="afterEffect">
                                  <p:stCondLst>
                                    <p:cond delay="0"/>
                                  </p:stCondLst>
                                  <p:childTnLst>
                                    <p:anim calcmode="lin" valueType="num">
                                      <p:cBhvr>
                                        <p:cTn id="38" dur="2000"/>
                                        <p:tgtEl>
                                          <p:spTgt spid="4"/>
                                        </p:tgtEl>
                                        <p:attrNameLst>
                                          <p:attrName>ppt_w</p:attrName>
                                        </p:attrNameLst>
                                      </p:cBhvr>
                                      <p:tavLst>
                                        <p:tav tm="0">
                                          <p:val>
                                            <p:strVal val="ppt_w"/>
                                          </p:val>
                                        </p:tav>
                                        <p:tav tm="100000">
                                          <p:val>
                                            <p:strVal val="ppt_w+.3"/>
                                          </p:val>
                                        </p:tav>
                                      </p:tavLst>
                                    </p:anim>
                                    <p:anim calcmode="lin" valueType="num">
                                      <p:cBhvr>
                                        <p:cTn id="39" dur="2000"/>
                                        <p:tgtEl>
                                          <p:spTgt spid="4"/>
                                        </p:tgtEl>
                                        <p:attrNameLst>
                                          <p:attrName>ppt_h</p:attrName>
                                        </p:attrNameLst>
                                      </p:cBhvr>
                                      <p:tavLst>
                                        <p:tav tm="0">
                                          <p:val>
                                            <p:strVal val="ppt_h"/>
                                          </p:val>
                                        </p:tav>
                                        <p:tav tm="100000">
                                          <p:val>
                                            <p:strVal val="ppt_h"/>
                                          </p:val>
                                        </p:tav>
                                      </p:tavLst>
                                    </p:anim>
                                    <p:animEffect transition="out" filter="fade">
                                      <p:cBhvr>
                                        <p:cTn id="40" dur="2000"/>
                                        <p:tgtEl>
                                          <p:spTgt spid="4"/>
                                        </p:tgtEl>
                                      </p:cBhvr>
                                    </p:animEffect>
                                    <p:set>
                                      <p:cBhvr>
                                        <p:cTn id="41" dur="1" fill="hold">
                                          <p:stCondLst>
                                            <p:cond delay="1999"/>
                                          </p:stCondLst>
                                        </p:cTn>
                                        <p:tgtEl>
                                          <p:spTgt spid="4"/>
                                        </p:tgtEl>
                                        <p:attrNameLst>
                                          <p:attrName>style.visibility</p:attrName>
                                        </p:attrNameLst>
                                      </p:cBhvr>
                                      <p:to>
                                        <p:strVal val="hidden"/>
                                      </p:to>
                                    </p:set>
                                  </p:childTnLst>
                                </p:cTn>
                              </p:par>
                              <p:par>
                                <p:cTn id="42" presetID="1" presetClass="mediacall" presetSubtype="0" fill="hold" nodeType="withEffect">
                                  <p:stCondLst>
                                    <p:cond delay="0"/>
                                  </p:stCondLst>
                                  <p:childTnLst>
                                    <p:cmd type="call" cmd="playFrom(0.0)">
                                      <p:cBhvr>
                                        <p:cTn id="43" dur="620" fill="hold"/>
                                        <p:tgtEl>
                                          <p:spTgt spid="9"/>
                                        </p:tgtEl>
                                      </p:cBhvr>
                                    </p:cmd>
                                  </p:childTnLst>
                                </p:cTn>
                              </p:par>
                            </p:childTnLst>
                          </p:cTn>
                        </p:par>
                        <p:par>
                          <p:cTn id="44" fill="hold">
                            <p:stCondLst>
                              <p:cond delay="10125"/>
                            </p:stCondLst>
                            <p:childTnLst>
                              <p:par>
                                <p:cTn id="45" presetID="50" presetClass="exit" presetSubtype="0" accel="100000" fill="hold" grpId="2" nodeType="afterEffect">
                                  <p:stCondLst>
                                    <p:cond delay="0"/>
                                  </p:stCondLst>
                                  <p:childTnLst>
                                    <p:anim calcmode="lin" valueType="num">
                                      <p:cBhvr>
                                        <p:cTn id="46" dur="2000"/>
                                        <p:tgtEl>
                                          <p:spTgt spid="5"/>
                                        </p:tgtEl>
                                        <p:attrNameLst>
                                          <p:attrName>ppt_w</p:attrName>
                                        </p:attrNameLst>
                                      </p:cBhvr>
                                      <p:tavLst>
                                        <p:tav tm="0">
                                          <p:val>
                                            <p:strVal val="ppt_w"/>
                                          </p:val>
                                        </p:tav>
                                        <p:tav tm="100000">
                                          <p:val>
                                            <p:strVal val="ppt_w+.3"/>
                                          </p:val>
                                        </p:tav>
                                      </p:tavLst>
                                    </p:anim>
                                    <p:anim calcmode="lin" valueType="num">
                                      <p:cBhvr>
                                        <p:cTn id="47" dur="2000"/>
                                        <p:tgtEl>
                                          <p:spTgt spid="5"/>
                                        </p:tgtEl>
                                        <p:attrNameLst>
                                          <p:attrName>ppt_h</p:attrName>
                                        </p:attrNameLst>
                                      </p:cBhvr>
                                      <p:tavLst>
                                        <p:tav tm="0">
                                          <p:val>
                                            <p:strVal val="ppt_h"/>
                                          </p:val>
                                        </p:tav>
                                        <p:tav tm="100000">
                                          <p:val>
                                            <p:strVal val="ppt_h"/>
                                          </p:val>
                                        </p:tav>
                                      </p:tavLst>
                                    </p:anim>
                                    <p:animEffect transition="out" filter="fade">
                                      <p:cBhvr>
                                        <p:cTn id="48" dur="2000"/>
                                        <p:tgtEl>
                                          <p:spTgt spid="5"/>
                                        </p:tgtEl>
                                      </p:cBhvr>
                                    </p:animEffect>
                                    <p:set>
                                      <p:cBhvr>
                                        <p:cTn id="49" dur="1" fill="hold">
                                          <p:stCondLst>
                                            <p:cond delay="1999"/>
                                          </p:stCondLst>
                                        </p:cTn>
                                        <p:tgtEl>
                                          <p:spTgt spid="5"/>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73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52" fill="hold" display="0">
                  <p:stCondLst>
                    <p:cond delay="indefinite"/>
                  </p:stCondLst>
                  <p:endCondLst>
                    <p:cond evt="onStopAudio" delay="0">
                      <p:tgtEl>
                        <p:sldTgt/>
                      </p:tgtEl>
                    </p:cond>
                  </p:endCondLst>
                </p:cTn>
                <p:tgtEl>
                  <p:spTgt spid="2"/>
                </p:tgtEl>
              </p:cMediaNode>
            </p:audio>
            <p:audio>
              <p:cMediaNode vol="100000" showWhenStopped="0">
                <p:cTn id="53" fill="hold" display="0">
                  <p:stCondLst>
                    <p:cond delay="indefinite"/>
                  </p:stCondLst>
                  <p:endCondLst>
                    <p:cond evt="onStopAudio" delay="0">
                      <p:tgtEl>
                        <p:sldTgt/>
                      </p:tgtEl>
                    </p:cond>
                  </p:endCondLst>
                </p:cTn>
                <p:tgtEl>
                  <p:spTgt spid="6"/>
                </p:tgtEl>
              </p:cMediaNode>
            </p:audio>
            <p:audio>
              <p:cMediaNode vol="100000" showWhenStopped="0">
                <p:cTn id="54" fill="hold" display="0">
                  <p:stCondLst>
                    <p:cond delay="indefinite"/>
                  </p:stCondLst>
                  <p:endCondLst>
                    <p:cond evt="onStopAudio" delay="0">
                      <p:tgtEl>
                        <p:sldTgt/>
                      </p:tgtEl>
                    </p:cond>
                  </p:endCondLst>
                </p:cTn>
                <p:tgtEl>
                  <p:spTgt spid="7"/>
                </p:tgtEl>
              </p:cMediaNode>
            </p:audio>
            <p:audio>
              <p:cMediaNode vol="100000" showWhenStopped="0">
                <p:cTn id="55" fill="hold" display="0">
                  <p:stCondLst>
                    <p:cond delay="indefinite"/>
                  </p:stCondLst>
                  <p:endCondLst>
                    <p:cond evt="onStopAudio" delay="0">
                      <p:tgtEl>
                        <p:sldTgt/>
                      </p:tgtEl>
                    </p:cond>
                  </p:endCondLst>
                </p:cTn>
                <p:tgtEl>
                  <p:spTgt spid="8"/>
                </p:tgtEl>
              </p:cMediaNode>
            </p:audio>
            <p:audio>
              <p:cMediaNode vol="100000" showWhenStopped="0">
                <p:cTn id="56" fill="hold" display="0">
                  <p:stCondLst>
                    <p:cond delay="indefinite"/>
                  </p:stCondLst>
                  <p:endCondLst>
                    <p:cond evt="onStopAudio" delay="0">
                      <p:tgtEl>
                        <p:sldTgt/>
                      </p:tgtEl>
                    </p:cond>
                  </p:endCondLst>
                </p:cTn>
                <p:tgtEl>
                  <p:spTgt spid="9"/>
                </p:tgtEl>
              </p:cMediaNode>
            </p:audio>
            <p:audio>
              <p:cMediaNode vol="100000" showWhenStopped="0">
                <p:cTn id="57" fill="hold" display="0">
                  <p:stCondLst>
                    <p:cond delay="indefinite"/>
                  </p:stCondLst>
                  <p:endCondLst>
                    <p:cond evt="onStopAudio" delay="0">
                      <p:tgtEl>
                        <p:sldTgt/>
                      </p:tgtEl>
                    </p:cond>
                  </p:endCondLst>
                </p:cTn>
                <p:tgtEl>
                  <p:spTgt spid="10"/>
                </p:tgtEl>
              </p:cMediaNode>
            </p:audio>
          </p:childTnLst>
        </p:cTn>
      </p:par>
    </p:tnLst>
    <p:bldLst>
      <p:bldP spid="3" grpId="0"/>
      <p:bldP spid="3" grpId="1"/>
      <p:bldP spid="3" grpId="2"/>
      <p:bldP spid="4" grpId="0"/>
      <p:bldP spid="4" grpId="1"/>
      <p:bldP spid="4" grpId="2"/>
      <p:bldP spid="5" grpId="0"/>
      <p:bldP spid="5" grpId="1"/>
      <p:bldP spid="5" grpId="2"/>
    </p:bldLst>
  </p:timing>
  <p:extLst>
    <p:ext uri="{E180D4A7-C9FB-4DFB-919C-405C955672EB}">
      <p14:showEvtLst xmlns:p14="http://schemas.microsoft.com/office/powerpoint/2010/main">
        <p14:playEvt time="1" objId="2"/>
        <p14:playEvt time="2015" objId="6"/>
        <p14:stopEvt time="2015" objId="2"/>
        <p14:playEvt time="4128" objId="7"/>
        <p14:stopEvt time="4164" objId="6"/>
        <p14:stopEvt time="5915" objId="7"/>
        <p14:playEvt time="6142" objId="8"/>
        <p14:stopEvt time="7290" objId="8"/>
        <p14:playEvt time="8141" objId="9"/>
        <p14:stopEvt time="8765" objId="9"/>
        <p14:playEvt time="10143" objId="10"/>
        <p14:stopEvt time="10890" objId="10"/>
      </p14:showEvtLst>
    </p:ext>
  </p:extLst>
</p:sld>
</file>

<file path=ppt/slides/slide4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3" name="First Text Placeholder"/>
          <p:cNvSpPr>
            <a:spLocks noGrp="1"/>
          </p:cNvSpPr>
          <p:nvPr>
            <p:ph type="body" sz="quarter" idx="11"/>
          </p:nvPr>
        </p:nvSpPr>
        <p:spPr/>
        <p:txBody>
          <a:bodyPr/>
          <a:lstStyle/>
          <a:p>
            <a:r>
              <a:rPr lang="en-US" b="0" dirty="0">
                <a:solidFill>
                  <a:schemeClr val="bg1"/>
                </a:solidFill>
              </a:rPr>
              <a:t>I will ascend above the heights of the clouds</a:t>
            </a:r>
            <a:endParaRPr lang="en-US" dirty="0">
              <a:solidFill>
                <a:schemeClr val="bg1"/>
              </a:solidFill>
            </a:endParaRPr>
          </a:p>
        </p:txBody>
      </p:sp>
      <p:sp>
        <p:nvSpPr>
          <p:cNvPr id="4" name="Second Text Placeholder"/>
          <p:cNvSpPr>
            <a:spLocks noGrp="1"/>
          </p:cNvSpPr>
          <p:nvPr>
            <p:ph type="body" sz="quarter" idx="12"/>
          </p:nvPr>
        </p:nvSpPr>
        <p:spPr/>
        <p:txBody>
          <a:bodyPr/>
          <a:lstStyle/>
          <a:p>
            <a:r>
              <a:rPr lang="en-US" i="0" dirty="0">
                <a:solidFill>
                  <a:schemeClr val="bg1"/>
                </a:solidFill>
              </a:rPr>
              <a:t>I will be like the Most High</a:t>
            </a:r>
            <a:endParaRPr lang="en-US" dirty="0">
              <a:solidFill>
                <a:schemeClr val="bg1"/>
              </a:solidFill>
            </a:endParaRPr>
          </a:p>
        </p:txBody>
      </p:sp>
      <p:sp>
        <p:nvSpPr>
          <p:cNvPr id="5" name="Third Text Placeholder"/>
          <p:cNvSpPr>
            <a:spLocks noGrp="1"/>
          </p:cNvSpPr>
          <p:nvPr>
            <p:ph type="body" sz="quarter" idx="13"/>
          </p:nvPr>
        </p:nvSpPr>
        <p:spPr/>
        <p:txBody>
          <a:bodyPr/>
          <a:lstStyle/>
          <a:p>
            <a:r>
              <a:rPr lang="en-US" dirty="0">
                <a:solidFill>
                  <a:schemeClr val="bg1"/>
                </a:solidFill>
              </a:rPr>
              <a:t>Isaiah 14:14</a:t>
            </a:r>
          </a:p>
        </p:txBody>
      </p:sp>
      <p:pic>
        <p:nvPicPr>
          <p:cNvPr id="12" name="Picture Placeholder 11"/>
          <p:cNvPicPr>
            <a:picLocks noGrp="1" noChangeAspect="1"/>
          </p:cNvPicPr>
          <p:nvPr>
            <p:ph type="pic" sz="quarter" idx="10"/>
          </p:nvPr>
        </p:nvPicPr>
        <p:blipFill>
          <a:blip r:embed="rId14">
            <a:extLst>
              <a:ext uri="{28A0092B-C50C-407E-A947-70E740481C1C}">
                <a14:useLocalDpi xmlns:a14="http://schemas.microsoft.com/office/drawing/2010/main" val="0"/>
              </a:ext>
            </a:extLst>
          </a:blip>
          <a:srcRect t="14885" b="14885"/>
          <a:stretch>
            <a:fillRect/>
          </a:stretch>
        </p:blipFill>
        <p:spPr>
          <a:xfrm>
            <a:off x="1524000" y="828677"/>
            <a:ext cx="9144000" cy="2260997"/>
          </a:xfrm>
        </p:spPr>
      </p:pic>
      <p:pic>
        <p:nvPicPr>
          <p:cNvPr id="2" name="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069704" y="1111348"/>
            <a:ext cx="457200" cy="457200"/>
          </a:xfrm>
          <a:prstGeom prst="rect">
            <a:avLst/>
          </a:prstGeom>
        </p:spPr>
      </p:pic>
      <p:pic>
        <p:nvPicPr>
          <p:cNvPr id="6" name="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3693942" y="1123758"/>
            <a:ext cx="457200" cy="457200"/>
          </a:xfrm>
          <a:prstGeom prst="rect">
            <a:avLst/>
          </a:prstGeom>
        </p:spPr>
      </p:pic>
      <p:pic>
        <p:nvPicPr>
          <p:cNvPr id="7" name="3-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4696846" y="1133723"/>
            <a:ext cx="457200" cy="457200"/>
          </a:xfrm>
          <a:prstGeom prst="rect">
            <a:avLst/>
          </a:prstGeom>
        </p:spPr>
      </p:pic>
      <p:pic>
        <p:nvPicPr>
          <p:cNvPr id="8" name="4-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5699750" y="1148670"/>
            <a:ext cx="457200" cy="457200"/>
          </a:xfrm>
          <a:prstGeom prst="rect">
            <a:avLst/>
          </a:prstGeom>
        </p:spPr>
      </p:pic>
      <p:pic>
        <p:nvPicPr>
          <p:cNvPr id="9" name="5-1">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6797611" y="1148670"/>
            <a:ext cx="457200" cy="457200"/>
          </a:xfrm>
          <a:prstGeom prst="rect">
            <a:avLst/>
          </a:prstGeom>
        </p:spPr>
      </p:pic>
      <p:pic>
        <p:nvPicPr>
          <p:cNvPr id="10" name="6-1">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8098292" y="1160323"/>
            <a:ext cx="457200" cy="457200"/>
          </a:xfrm>
          <a:prstGeom prst="rect">
            <a:avLst/>
          </a:prstGeom>
        </p:spPr>
      </p:pic>
    </p:spTree>
    <p:extLst>
      <p:ext uri="{BB962C8B-B14F-4D97-AF65-F5344CB8AC3E}">
        <p14:creationId xmlns:p14="http://schemas.microsoft.com/office/powerpoint/2010/main" val="3002268681"/>
      </p:ext>
    </p:extLst>
  </p:cSld>
  <p:clrMapOvr>
    <a:masterClrMapping/>
  </p:clrMapOvr>
  <mc:AlternateContent xmlns:mc="http://schemas.openxmlformats.org/markup-compatibility/2006" xmlns:p14="http://schemas.microsoft.com/office/powerpoint/2010/main">
    <mc:Choice Requires="p14">
      <p:transition spd="med" p14:dur="700" advTm="14759">
        <p:fade/>
      </p:transition>
    </mc:Choice>
    <mc:Fallback xmlns="">
      <p:transition spd="med" advTm="147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grpId="1" nodeType="withEffect">
                                  <p:stCondLst>
                                    <p:cond delay="0"/>
                                  </p:stCondLst>
                                  <p:childTnLst>
                                    <p:animMotion origin="layout" path="M 2.5E-6 4.44444E-6 L 0.42864 4.44444E-6 " pathEditMode="relative" rAng="0" ptsTypes="AA">
                                      <p:cBhvr>
                                        <p:cTn id="9" dur="2000" spd="-100000" fill="hold"/>
                                        <p:tgtEl>
                                          <p:spTgt spid="3"/>
                                        </p:tgtEl>
                                        <p:attrNameLst>
                                          <p:attrName>ppt_x</p:attrName>
                                          <p:attrName>ppt_y</p:attrName>
                                        </p:attrNameLst>
                                      </p:cBhvr>
                                      <p:rCtr x="214" y="0"/>
                                    </p:animMotion>
                                  </p:childTnLst>
                                </p:cTn>
                              </p:par>
                              <p:par>
                                <p:cTn id="10" presetID="1" presetClass="mediacall" presetSubtype="0" fill="hold" nodeType="withEffect">
                                  <p:stCondLst>
                                    <p:cond delay="0"/>
                                  </p:stCondLst>
                                  <p:childTnLst>
                                    <p:cmd type="call" cmd="playFrom(0.0)">
                                      <p:cBhvr>
                                        <p:cTn id="11" dur="2975" fill="hold"/>
                                        <p:tgtEl>
                                          <p:spTgt spid="2"/>
                                        </p:tgtEl>
                                      </p:cBhvr>
                                    </p:cmd>
                                  </p:childTnLst>
                                </p:cTn>
                              </p:par>
                            </p:childTnLst>
                          </p:cTn>
                        </p:par>
                        <p:par>
                          <p:cTn id="12" fill="hold">
                            <p:stCondLst>
                              <p:cond delay="2975"/>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par>
                                <p:cTn id="16" presetID="35" presetClass="path" presetSubtype="0" accel="50000" decel="50000" fill="hold" grpId="1" nodeType="withEffect">
                                  <p:stCondLst>
                                    <p:cond delay="0"/>
                                  </p:stCondLst>
                                  <p:childTnLst>
                                    <p:animMotion origin="layout" path="M 1.11022E-16 3.7037E-7 L -0.47187 3.7037E-7 " pathEditMode="relative" rAng="0" ptsTypes="AA">
                                      <p:cBhvr>
                                        <p:cTn id="17" dur="2000" spd="-100000" fill="hold"/>
                                        <p:tgtEl>
                                          <p:spTgt spid="4"/>
                                        </p:tgtEl>
                                        <p:attrNameLst>
                                          <p:attrName>ppt_x</p:attrName>
                                          <p:attrName>ppt_y</p:attrName>
                                        </p:attrNameLst>
                                      </p:cBhvr>
                                      <p:rCtr x="-23594" y="0"/>
                                    </p:animMotion>
                                  </p:childTnLst>
                                </p:cTn>
                              </p:par>
                              <p:par>
                                <p:cTn id="18" presetID="1" presetClass="mediacall" presetSubtype="0" fill="hold" nodeType="withEffect">
                                  <p:stCondLst>
                                    <p:cond delay="0"/>
                                  </p:stCondLst>
                                  <p:childTnLst>
                                    <p:cmd type="call" cmd="playFrom(0.0)">
                                      <p:cBhvr>
                                        <p:cTn id="19" dur="2210" fill="hold"/>
                                        <p:tgtEl>
                                          <p:spTgt spid="6"/>
                                        </p:tgtEl>
                                      </p:cBhvr>
                                    </p:cmd>
                                  </p:childTnLst>
                                </p:cTn>
                              </p:par>
                            </p:childTnLst>
                          </p:cTn>
                        </p:par>
                        <p:par>
                          <p:cTn id="20" fill="hold">
                            <p:stCondLst>
                              <p:cond delay="5185"/>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63" presetClass="path" presetSubtype="0" accel="50000" decel="50000" fill="hold" grpId="1" nodeType="withEffect">
                                  <p:stCondLst>
                                    <p:cond delay="0"/>
                                  </p:stCondLst>
                                  <p:childTnLst>
                                    <p:animMotion origin="layout" path="M 4.72222E-6 -3.7037E-7 L 0.43211 -3.7037E-7 " pathEditMode="relative" rAng="0" ptsTypes="AA">
                                      <p:cBhvr>
                                        <p:cTn id="25" dur="2000" spd="-100000" fill="hold"/>
                                        <p:tgtEl>
                                          <p:spTgt spid="5"/>
                                        </p:tgtEl>
                                        <p:attrNameLst>
                                          <p:attrName>ppt_x</p:attrName>
                                          <p:attrName>ppt_y</p:attrName>
                                        </p:attrNameLst>
                                      </p:cBhvr>
                                      <p:rCtr x="216" y="0"/>
                                    </p:animMotion>
                                  </p:childTnLst>
                                </p:cTn>
                              </p:par>
                              <p:par>
                                <p:cTn id="26" presetID="1" presetClass="mediacall" presetSubtype="0" fill="hold" nodeType="withEffect">
                                  <p:stCondLst>
                                    <p:cond delay="0"/>
                                  </p:stCondLst>
                                  <p:childTnLst>
                                    <p:cmd type="call" cmd="playFrom(0.0)">
                                      <p:cBhvr>
                                        <p:cTn id="27" dur="3235" fill="hold"/>
                                        <p:tgtEl>
                                          <p:spTgt spid="7"/>
                                        </p:tgtEl>
                                      </p:cBhvr>
                                    </p:cmd>
                                  </p:childTnLst>
                                </p:cTn>
                              </p:par>
                            </p:childTnLst>
                          </p:cTn>
                        </p:par>
                        <p:par>
                          <p:cTn id="28" fill="hold">
                            <p:stCondLst>
                              <p:cond delay="8420"/>
                            </p:stCondLst>
                            <p:childTnLst>
                              <p:par>
                                <p:cTn id="29" presetID="50" presetClass="exit" presetSubtype="0" accel="100000" fill="hold" grpId="2" nodeType="afterEffect">
                                  <p:stCondLst>
                                    <p:cond delay="0"/>
                                  </p:stCondLst>
                                  <p:childTnLst>
                                    <p:anim calcmode="lin" valueType="num">
                                      <p:cBhvr>
                                        <p:cTn id="30" dur="2000"/>
                                        <p:tgtEl>
                                          <p:spTgt spid="3"/>
                                        </p:tgtEl>
                                        <p:attrNameLst>
                                          <p:attrName>ppt_w</p:attrName>
                                        </p:attrNameLst>
                                      </p:cBhvr>
                                      <p:tavLst>
                                        <p:tav tm="0">
                                          <p:val>
                                            <p:strVal val="ppt_w"/>
                                          </p:val>
                                        </p:tav>
                                        <p:tav tm="100000">
                                          <p:val>
                                            <p:strVal val="ppt_w+.3"/>
                                          </p:val>
                                        </p:tav>
                                      </p:tavLst>
                                    </p:anim>
                                    <p:anim calcmode="lin" valueType="num">
                                      <p:cBhvr>
                                        <p:cTn id="31" dur="2000"/>
                                        <p:tgtEl>
                                          <p:spTgt spid="3"/>
                                        </p:tgtEl>
                                        <p:attrNameLst>
                                          <p:attrName>ppt_h</p:attrName>
                                        </p:attrNameLst>
                                      </p:cBhvr>
                                      <p:tavLst>
                                        <p:tav tm="0">
                                          <p:val>
                                            <p:strVal val="ppt_h"/>
                                          </p:val>
                                        </p:tav>
                                        <p:tav tm="100000">
                                          <p:val>
                                            <p:strVal val="ppt_h"/>
                                          </p:val>
                                        </p:tav>
                                      </p:tavLst>
                                    </p:anim>
                                    <p:animEffect transition="out" filter="fade">
                                      <p:cBhvr>
                                        <p:cTn id="32" dur="2000"/>
                                        <p:tgtEl>
                                          <p:spTgt spid="3"/>
                                        </p:tgtEl>
                                      </p:cBhvr>
                                    </p:animEffect>
                                    <p:set>
                                      <p:cBhvr>
                                        <p:cTn id="33" dur="1" fill="hold">
                                          <p:stCondLst>
                                            <p:cond delay="1999"/>
                                          </p:stCondLst>
                                        </p:cTn>
                                        <p:tgtEl>
                                          <p:spTgt spid="3"/>
                                        </p:tgtEl>
                                        <p:attrNameLst>
                                          <p:attrName>style.visibility</p:attrName>
                                        </p:attrNameLst>
                                      </p:cBhvr>
                                      <p:to>
                                        <p:strVal val="hidden"/>
                                      </p:to>
                                    </p:set>
                                  </p:childTnLst>
                                </p:cTn>
                              </p:par>
                              <p:par>
                                <p:cTn id="34" presetID="1" presetClass="mediacall" presetSubtype="0" fill="hold" nodeType="withEffect">
                                  <p:stCondLst>
                                    <p:cond delay="0"/>
                                  </p:stCondLst>
                                  <p:childTnLst>
                                    <p:cmd type="call" cmd="playFrom(0.0)">
                                      <p:cBhvr>
                                        <p:cTn id="35" dur="1350" fill="hold"/>
                                        <p:tgtEl>
                                          <p:spTgt spid="8"/>
                                        </p:tgtEl>
                                      </p:cBhvr>
                                    </p:cmd>
                                  </p:childTnLst>
                                </p:cTn>
                              </p:par>
                            </p:childTnLst>
                          </p:cTn>
                        </p:par>
                        <p:par>
                          <p:cTn id="36" fill="hold">
                            <p:stCondLst>
                              <p:cond delay="10420"/>
                            </p:stCondLst>
                            <p:childTnLst>
                              <p:par>
                                <p:cTn id="37" presetID="50" presetClass="exit" presetSubtype="0" accel="100000" fill="hold" grpId="2" nodeType="afterEffect">
                                  <p:stCondLst>
                                    <p:cond delay="0"/>
                                  </p:stCondLst>
                                  <p:childTnLst>
                                    <p:anim calcmode="lin" valueType="num">
                                      <p:cBhvr>
                                        <p:cTn id="38" dur="2000"/>
                                        <p:tgtEl>
                                          <p:spTgt spid="4"/>
                                        </p:tgtEl>
                                        <p:attrNameLst>
                                          <p:attrName>ppt_w</p:attrName>
                                        </p:attrNameLst>
                                      </p:cBhvr>
                                      <p:tavLst>
                                        <p:tav tm="0">
                                          <p:val>
                                            <p:strVal val="ppt_w"/>
                                          </p:val>
                                        </p:tav>
                                        <p:tav tm="100000">
                                          <p:val>
                                            <p:strVal val="ppt_w+.3"/>
                                          </p:val>
                                        </p:tav>
                                      </p:tavLst>
                                    </p:anim>
                                    <p:anim calcmode="lin" valueType="num">
                                      <p:cBhvr>
                                        <p:cTn id="39" dur="2000"/>
                                        <p:tgtEl>
                                          <p:spTgt spid="4"/>
                                        </p:tgtEl>
                                        <p:attrNameLst>
                                          <p:attrName>ppt_h</p:attrName>
                                        </p:attrNameLst>
                                      </p:cBhvr>
                                      <p:tavLst>
                                        <p:tav tm="0">
                                          <p:val>
                                            <p:strVal val="ppt_h"/>
                                          </p:val>
                                        </p:tav>
                                        <p:tav tm="100000">
                                          <p:val>
                                            <p:strVal val="ppt_h"/>
                                          </p:val>
                                        </p:tav>
                                      </p:tavLst>
                                    </p:anim>
                                    <p:animEffect transition="out" filter="fade">
                                      <p:cBhvr>
                                        <p:cTn id="40" dur="2000"/>
                                        <p:tgtEl>
                                          <p:spTgt spid="4"/>
                                        </p:tgtEl>
                                      </p:cBhvr>
                                    </p:animEffect>
                                    <p:set>
                                      <p:cBhvr>
                                        <p:cTn id="41" dur="1" fill="hold">
                                          <p:stCondLst>
                                            <p:cond delay="1999"/>
                                          </p:stCondLst>
                                        </p:cTn>
                                        <p:tgtEl>
                                          <p:spTgt spid="4"/>
                                        </p:tgtEl>
                                        <p:attrNameLst>
                                          <p:attrName>style.visibility</p:attrName>
                                        </p:attrNameLst>
                                      </p:cBhvr>
                                      <p:to>
                                        <p:strVal val="hidden"/>
                                      </p:to>
                                    </p:set>
                                  </p:childTnLst>
                                </p:cTn>
                              </p:par>
                              <p:par>
                                <p:cTn id="42" presetID="1" presetClass="mediacall" presetSubtype="0" fill="hold" nodeType="withEffect">
                                  <p:stCondLst>
                                    <p:cond delay="0"/>
                                  </p:stCondLst>
                                  <p:childTnLst>
                                    <p:cmd type="call" cmd="playFrom(0.0)">
                                      <p:cBhvr>
                                        <p:cTn id="43" dur="710" fill="hold"/>
                                        <p:tgtEl>
                                          <p:spTgt spid="9"/>
                                        </p:tgtEl>
                                      </p:cBhvr>
                                    </p:cmd>
                                  </p:childTnLst>
                                </p:cTn>
                              </p:par>
                            </p:childTnLst>
                          </p:cTn>
                        </p:par>
                        <p:par>
                          <p:cTn id="44" fill="hold">
                            <p:stCondLst>
                              <p:cond delay="12420"/>
                            </p:stCondLst>
                            <p:childTnLst>
                              <p:par>
                                <p:cTn id="45" presetID="50" presetClass="exit" presetSubtype="0" accel="100000" fill="hold" grpId="2" nodeType="afterEffect">
                                  <p:stCondLst>
                                    <p:cond delay="0"/>
                                  </p:stCondLst>
                                  <p:childTnLst>
                                    <p:anim calcmode="lin" valueType="num">
                                      <p:cBhvr>
                                        <p:cTn id="46" dur="2000"/>
                                        <p:tgtEl>
                                          <p:spTgt spid="5"/>
                                        </p:tgtEl>
                                        <p:attrNameLst>
                                          <p:attrName>ppt_w</p:attrName>
                                        </p:attrNameLst>
                                      </p:cBhvr>
                                      <p:tavLst>
                                        <p:tav tm="0">
                                          <p:val>
                                            <p:strVal val="ppt_w"/>
                                          </p:val>
                                        </p:tav>
                                        <p:tav tm="100000">
                                          <p:val>
                                            <p:strVal val="ppt_w+.3"/>
                                          </p:val>
                                        </p:tav>
                                      </p:tavLst>
                                    </p:anim>
                                    <p:anim calcmode="lin" valueType="num">
                                      <p:cBhvr>
                                        <p:cTn id="47" dur="2000"/>
                                        <p:tgtEl>
                                          <p:spTgt spid="5"/>
                                        </p:tgtEl>
                                        <p:attrNameLst>
                                          <p:attrName>ppt_h</p:attrName>
                                        </p:attrNameLst>
                                      </p:cBhvr>
                                      <p:tavLst>
                                        <p:tav tm="0">
                                          <p:val>
                                            <p:strVal val="ppt_h"/>
                                          </p:val>
                                        </p:tav>
                                        <p:tav tm="100000">
                                          <p:val>
                                            <p:strVal val="ppt_h"/>
                                          </p:val>
                                        </p:tav>
                                      </p:tavLst>
                                    </p:anim>
                                    <p:animEffect transition="out" filter="fade">
                                      <p:cBhvr>
                                        <p:cTn id="48" dur="2000"/>
                                        <p:tgtEl>
                                          <p:spTgt spid="5"/>
                                        </p:tgtEl>
                                      </p:cBhvr>
                                    </p:animEffect>
                                    <p:set>
                                      <p:cBhvr>
                                        <p:cTn id="49" dur="1" fill="hold">
                                          <p:stCondLst>
                                            <p:cond delay="1999"/>
                                          </p:stCondLst>
                                        </p:cTn>
                                        <p:tgtEl>
                                          <p:spTgt spid="5"/>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0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52" fill="hold" display="0">
                  <p:stCondLst>
                    <p:cond delay="indefinite"/>
                  </p:stCondLst>
                  <p:endCondLst>
                    <p:cond evt="onStopAudio" delay="0">
                      <p:tgtEl>
                        <p:sldTgt/>
                      </p:tgtEl>
                    </p:cond>
                  </p:endCondLst>
                </p:cTn>
                <p:tgtEl>
                  <p:spTgt spid="2"/>
                </p:tgtEl>
              </p:cMediaNode>
            </p:audio>
            <p:audio>
              <p:cMediaNode vol="100000" showWhenStopped="0">
                <p:cTn id="53" fill="hold" display="0">
                  <p:stCondLst>
                    <p:cond delay="indefinite"/>
                  </p:stCondLst>
                  <p:endCondLst>
                    <p:cond evt="onStopAudio" delay="0">
                      <p:tgtEl>
                        <p:sldTgt/>
                      </p:tgtEl>
                    </p:cond>
                  </p:endCondLst>
                </p:cTn>
                <p:tgtEl>
                  <p:spTgt spid="6"/>
                </p:tgtEl>
              </p:cMediaNode>
            </p:audio>
            <p:audio>
              <p:cMediaNode vol="100000" showWhenStopped="0">
                <p:cTn id="54" fill="hold" display="0">
                  <p:stCondLst>
                    <p:cond delay="indefinite"/>
                  </p:stCondLst>
                  <p:endCondLst>
                    <p:cond evt="onStopAudio" delay="0">
                      <p:tgtEl>
                        <p:sldTgt/>
                      </p:tgtEl>
                    </p:cond>
                  </p:endCondLst>
                </p:cTn>
                <p:tgtEl>
                  <p:spTgt spid="7"/>
                </p:tgtEl>
              </p:cMediaNode>
            </p:audio>
            <p:audio>
              <p:cMediaNode vol="100000" showWhenStopped="0">
                <p:cTn id="55" fill="hold" display="0">
                  <p:stCondLst>
                    <p:cond delay="indefinite"/>
                  </p:stCondLst>
                  <p:endCondLst>
                    <p:cond evt="onStopAudio" delay="0">
                      <p:tgtEl>
                        <p:sldTgt/>
                      </p:tgtEl>
                    </p:cond>
                  </p:endCondLst>
                </p:cTn>
                <p:tgtEl>
                  <p:spTgt spid="8"/>
                </p:tgtEl>
              </p:cMediaNode>
            </p:audio>
            <p:audio>
              <p:cMediaNode vol="100000" showWhenStopped="0">
                <p:cTn id="56" fill="hold" display="0">
                  <p:stCondLst>
                    <p:cond delay="indefinite"/>
                  </p:stCondLst>
                  <p:endCondLst>
                    <p:cond evt="onStopAudio" delay="0">
                      <p:tgtEl>
                        <p:sldTgt/>
                      </p:tgtEl>
                    </p:cond>
                  </p:endCondLst>
                </p:cTn>
                <p:tgtEl>
                  <p:spTgt spid="9"/>
                </p:tgtEl>
              </p:cMediaNode>
            </p:audio>
            <p:audio>
              <p:cMediaNode vol="100000" showWhenStopped="0">
                <p:cTn id="57" fill="hold" display="0">
                  <p:stCondLst>
                    <p:cond delay="indefinite"/>
                  </p:stCondLst>
                  <p:endCondLst>
                    <p:cond evt="onStopAudio" delay="0">
                      <p:tgtEl>
                        <p:sldTgt/>
                      </p:tgtEl>
                    </p:cond>
                  </p:endCondLst>
                </p:cTn>
                <p:tgtEl>
                  <p:spTgt spid="10"/>
                </p:tgtEl>
              </p:cMediaNode>
            </p:audio>
          </p:childTnLst>
        </p:cTn>
      </p:par>
    </p:tnLst>
    <p:bldLst>
      <p:bldP spid="3" grpId="0"/>
      <p:bldP spid="3" grpId="1"/>
      <p:bldP spid="3" grpId="2"/>
      <p:bldP spid="4" grpId="0"/>
      <p:bldP spid="4" grpId="1"/>
      <p:bldP spid="4" grpId="2"/>
      <p:bldP spid="5" grpId="0"/>
      <p:bldP spid="5" grpId="1"/>
      <p:bldP spid="5" grpId="2"/>
    </p:bldLst>
  </p:timing>
  <p:extLst>
    <p:ext uri="{E180D4A7-C9FB-4DFB-919C-405C955672EB}">
      <p14:showEvtLst xmlns:p14="http://schemas.microsoft.com/office/powerpoint/2010/main">
        <p14:playEvt time="7" objId="2"/>
        <p14:playEvt time="2979" objId="6"/>
        <p14:stopEvt time="3024" objId="2"/>
        <p14:playEvt time="5190" objId="7"/>
        <p14:stopEvt time="5191" objId="6"/>
        <p14:playEvt time="8427" objId="8"/>
        <p14:stopEvt time="8474" objId="7"/>
        <p14:stopEvt time="9799" objId="8"/>
        <p14:playEvt time="10452" objId="9"/>
        <p14:stopEvt time="11174" objId="9"/>
        <p14:playEvt time="12452" objId="10"/>
        <p14:stopEvt time="13550" objId="10"/>
      </p14:showEvtLst>
    </p:ext>
  </p:extLst>
</p:sld>
</file>

<file path=ppt/slides/slide4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3" name="First Text Placeholder"/>
          <p:cNvSpPr>
            <a:spLocks noGrp="1"/>
          </p:cNvSpPr>
          <p:nvPr>
            <p:ph type="body" sz="quarter" idx="11"/>
          </p:nvPr>
        </p:nvSpPr>
        <p:spPr/>
        <p:txBody>
          <a:bodyPr/>
          <a:lstStyle/>
          <a:p>
            <a:r>
              <a:rPr lang="en-US" b="0" dirty="0">
                <a:solidFill>
                  <a:schemeClr val="bg1"/>
                </a:solidFill>
              </a:rPr>
              <a:t>Identity Theft</a:t>
            </a:r>
            <a:endParaRPr lang="en-US" dirty="0">
              <a:solidFill>
                <a:schemeClr val="bg1"/>
              </a:solidFill>
            </a:endParaRPr>
          </a:p>
        </p:txBody>
      </p:sp>
      <p:sp>
        <p:nvSpPr>
          <p:cNvPr id="4" name="Second Text Placeholder"/>
          <p:cNvSpPr>
            <a:spLocks noGrp="1"/>
          </p:cNvSpPr>
          <p:nvPr>
            <p:ph type="body" sz="quarter" idx="12"/>
          </p:nvPr>
        </p:nvSpPr>
        <p:spPr/>
        <p:txBody>
          <a:bodyPr/>
          <a:lstStyle/>
          <a:p>
            <a:r>
              <a:rPr lang="en-US" i="0" dirty="0">
                <a:solidFill>
                  <a:schemeClr val="bg1"/>
                </a:solidFill>
              </a:rPr>
              <a:t>Started</a:t>
            </a:r>
            <a:endParaRPr lang="en-US" dirty="0">
              <a:solidFill>
                <a:schemeClr val="bg1"/>
              </a:solidFill>
            </a:endParaRPr>
          </a:p>
        </p:txBody>
      </p:sp>
      <p:sp>
        <p:nvSpPr>
          <p:cNvPr id="5" name="Third Text Placeholder"/>
          <p:cNvSpPr>
            <a:spLocks noGrp="1"/>
          </p:cNvSpPr>
          <p:nvPr>
            <p:ph type="body" sz="quarter" idx="13"/>
          </p:nvPr>
        </p:nvSpPr>
        <p:spPr/>
        <p:txBody>
          <a:bodyPr/>
          <a:lstStyle/>
          <a:p>
            <a:r>
              <a:rPr lang="en-US" dirty="0">
                <a:solidFill>
                  <a:schemeClr val="bg1"/>
                </a:solidFill>
              </a:rPr>
              <a:t>In Heaven</a:t>
            </a:r>
          </a:p>
        </p:txBody>
      </p:sp>
      <p:pic>
        <p:nvPicPr>
          <p:cNvPr id="12" name="Picture Placeholder 11"/>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t="14885" b="14885"/>
          <a:stretch>
            <a:fillRect/>
          </a:stretch>
        </p:blipFill>
        <p:spPr>
          <a:xfrm>
            <a:off x="1524000" y="828677"/>
            <a:ext cx="9144000" cy="2260997"/>
          </a:xfrm>
        </p:spPr>
      </p:pic>
      <p:pic>
        <p:nvPicPr>
          <p:cNvPr id="2" name="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488805" y="1322363"/>
            <a:ext cx="457200" cy="457200"/>
          </a:xfrm>
          <a:prstGeom prst="rect">
            <a:avLst/>
          </a:prstGeom>
        </p:spPr>
      </p:pic>
      <p:pic>
        <p:nvPicPr>
          <p:cNvPr id="6" name="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809605" y="1323466"/>
            <a:ext cx="457200" cy="457200"/>
          </a:xfrm>
          <a:prstGeom prst="rect">
            <a:avLst/>
          </a:prstGeom>
        </p:spPr>
      </p:pic>
      <p:pic>
        <p:nvPicPr>
          <p:cNvPr id="7" name="3-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5921519" y="1322363"/>
            <a:ext cx="457200" cy="457200"/>
          </a:xfrm>
          <a:prstGeom prst="rect">
            <a:avLst/>
          </a:prstGeom>
        </p:spPr>
      </p:pic>
    </p:spTree>
    <p:extLst>
      <p:ext uri="{BB962C8B-B14F-4D97-AF65-F5344CB8AC3E}">
        <p14:creationId xmlns:p14="http://schemas.microsoft.com/office/powerpoint/2010/main" val="1457589033"/>
      </p:ext>
    </p:extLst>
  </p:cSld>
  <p:clrMapOvr>
    <a:masterClrMapping/>
  </p:clrMapOvr>
  <mc:AlternateContent xmlns:mc="http://schemas.openxmlformats.org/markup-compatibility/2006" xmlns:p14="http://schemas.microsoft.com/office/powerpoint/2010/main">
    <mc:Choice Requires="p14">
      <p:transition spd="med" p14:dur="700" advTm="13021">
        <p:fade/>
      </p:transition>
    </mc:Choice>
    <mc:Fallback xmlns="">
      <p:transition spd="med" advTm="130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grpId="1" nodeType="withEffect">
                                  <p:stCondLst>
                                    <p:cond delay="0"/>
                                  </p:stCondLst>
                                  <p:childTnLst>
                                    <p:animMotion origin="layout" path="M 2.5E-6 4.44444E-6 L 0.42864 4.44444E-6 " pathEditMode="relative" rAng="0" ptsTypes="AA">
                                      <p:cBhvr>
                                        <p:cTn id="9" dur="2000" spd="-100000" fill="hold"/>
                                        <p:tgtEl>
                                          <p:spTgt spid="3"/>
                                        </p:tgtEl>
                                        <p:attrNameLst>
                                          <p:attrName>ppt_x</p:attrName>
                                          <p:attrName>ppt_y</p:attrName>
                                        </p:attrNameLst>
                                      </p:cBhvr>
                                      <p:rCtr x="214" y="0"/>
                                    </p:animMotion>
                                  </p:childTnLst>
                                </p:cTn>
                              </p:par>
                              <p:par>
                                <p:cTn id="10" presetID="1" presetClass="mediacall" presetSubtype="0" fill="hold" nodeType="withEffect">
                                  <p:stCondLst>
                                    <p:cond delay="0"/>
                                  </p:stCondLst>
                                  <p:childTnLst>
                                    <p:cmd type="call" cmd="playFrom(0.0)">
                                      <p:cBhvr>
                                        <p:cTn id="11" dur="2315" fill="hold"/>
                                        <p:tgtEl>
                                          <p:spTgt spid="2"/>
                                        </p:tgtEl>
                                      </p:cBhvr>
                                    </p:cmd>
                                  </p:childTnLst>
                                </p:cTn>
                              </p:par>
                            </p:childTnLst>
                          </p:cTn>
                        </p:par>
                        <p:par>
                          <p:cTn id="12" fill="hold">
                            <p:stCondLst>
                              <p:cond delay="2315"/>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par>
                                <p:cTn id="16" presetID="35" presetClass="path" presetSubtype="0" accel="50000" decel="50000" fill="hold" grpId="1" nodeType="withEffect">
                                  <p:stCondLst>
                                    <p:cond delay="0"/>
                                  </p:stCondLst>
                                  <p:childTnLst>
                                    <p:animMotion origin="layout" path="M 1.11022E-16 3.7037E-7 L -0.47187 3.7037E-7 " pathEditMode="relative" rAng="0" ptsTypes="AA">
                                      <p:cBhvr>
                                        <p:cTn id="17" dur="2000" spd="-100000" fill="hold"/>
                                        <p:tgtEl>
                                          <p:spTgt spid="4"/>
                                        </p:tgtEl>
                                        <p:attrNameLst>
                                          <p:attrName>ppt_x</p:attrName>
                                          <p:attrName>ppt_y</p:attrName>
                                        </p:attrNameLst>
                                      </p:cBhvr>
                                      <p:rCtr x="-23594" y="0"/>
                                    </p:animMotion>
                                  </p:childTnLst>
                                </p:cTn>
                              </p:par>
                              <p:par>
                                <p:cTn id="18" presetID="1" presetClass="mediacall" presetSubtype="0" fill="hold" nodeType="withEffect">
                                  <p:stCondLst>
                                    <p:cond delay="0"/>
                                  </p:stCondLst>
                                  <p:childTnLst>
                                    <p:cmd type="call" cmd="playFrom(0.0)">
                                      <p:cBhvr>
                                        <p:cTn id="19" dur="1715" fill="hold"/>
                                        <p:tgtEl>
                                          <p:spTgt spid="6"/>
                                        </p:tgtEl>
                                      </p:cBhvr>
                                    </p:cmd>
                                  </p:childTnLst>
                                </p:cTn>
                              </p:par>
                            </p:childTnLst>
                          </p:cTn>
                        </p:par>
                        <p:par>
                          <p:cTn id="20" fill="hold">
                            <p:stCondLst>
                              <p:cond delay="4315"/>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63" presetClass="path" presetSubtype="0" accel="50000" decel="50000" fill="hold" grpId="1" nodeType="withEffect">
                                  <p:stCondLst>
                                    <p:cond delay="0"/>
                                  </p:stCondLst>
                                  <p:childTnLst>
                                    <p:animMotion origin="layout" path="M 4.72222E-6 -3.7037E-7 L 0.43211 -3.7037E-7 " pathEditMode="relative" rAng="0" ptsTypes="AA">
                                      <p:cBhvr>
                                        <p:cTn id="25" dur="2000" spd="-100000" fill="hold"/>
                                        <p:tgtEl>
                                          <p:spTgt spid="5"/>
                                        </p:tgtEl>
                                        <p:attrNameLst>
                                          <p:attrName>ppt_x</p:attrName>
                                          <p:attrName>ppt_y</p:attrName>
                                        </p:attrNameLst>
                                      </p:cBhvr>
                                      <p:rCtr x="216" y="0"/>
                                    </p:animMotion>
                                  </p:childTnLst>
                                </p:cTn>
                              </p:par>
                              <p:par>
                                <p:cTn id="26" presetID="1" presetClass="mediacall" presetSubtype="0" fill="hold" nodeType="withEffect">
                                  <p:stCondLst>
                                    <p:cond delay="0"/>
                                  </p:stCondLst>
                                  <p:childTnLst>
                                    <p:cmd type="call" cmd="playFrom(0.0)">
                                      <p:cBhvr>
                                        <p:cTn id="27" dur="1755" fill="hold"/>
                                        <p:tgtEl>
                                          <p:spTgt spid="7"/>
                                        </p:tgtEl>
                                      </p:cBhvr>
                                    </p:cmd>
                                  </p:childTnLst>
                                </p:cTn>
                              </p:par>
                            </p:childTnLst>
                          </p:cTn>
                        </p:par>
                        <p:par>
                          <p:cTn id="28" fill="hold">
                            <p:stCondLst>
                              <p:cond delay="6315"/>
                            </p:stCondLst>
                            <p:childTnLst>
                              <p:par>
                                <p:cTn id="29" presetID="50" presetClass="exit" presetSubtype="0" accel="100000" fill="hold" grpId="2" nodeType="afterEffect">
                                  <p:stCondLst>
                                    <p:cond delay="0"/>
                                  </p:stCondLst>
                                  <p:childTnLst>
                                    <p:anim calcmode="lin" valueType="num">
                                      <p:cBhvr>
                                        <p:cTn id="30" dur="2000"/>
                                        <p:tgtEl>
                                          <p:spTgt spid="3"/>
                                        </p:tgtEl>
                                        <p:attrNameLst>
                                          <p:attrName>ppt_w</p:attrName>
                                        </p:attrNameLst>
                                      </p:cBhvr>
                                      <p:tavLst>
                                        <p:tav tm="0">
                                          <p:val>
                                            <p:strVal val="ppt_w"/>
                                          </p:val>
                                        </p:tav>
                                        <p:tav tm="100000">
                                          <p:val>
                                            <p:strVal val="ppt_w+.3"/>
                                          </p:val>
                                        </p:tav>
                                      </p:tavLst>
                                    </p:anim>
                                    <p:anim calcmode="lin" valueType="num">
                                      <p:cBhvr>
                                        <p:cTn id="31" dur="2000"/>
                                        <p:tgtEl>
                                          <p:spTgt spid="3"/>
                                        </p:tgtEl>
                                        <p:attrNameLst>
                                          <p:attrName>ppt_h</p:attrName>
                                        </p:attrNameLst>
                                      </p:cBhvr>
                                      <p:tavLst>
                                        <p:tav tm="0">
                                          <p:val>
                                            <p:strVal val="ppt_h"/>
                                          </p:val>
                                        </p:tav>
                                        <p:tav tm="100000">
                                          <p:val>
                                            <p:strVal val="ppt_h"/>
                                          </p:val>
                                        </p:tav>
                                      </p:tavLst>
                                    </p:anim>
                                    <p:animEffect transition="out" filter="fade">
                                      <p:cBhvr>
                                        <p:cTn id="32" dur="2000"/>
                                        <p:tgtEl>
                                          <p:spTgt spid="3"/>
                                        </p:tgtEl>
                                      </p:cBhvr>
                                    </p:animEffect>
                                    <p:set>
                                      <p:cBhvr>
                                        <p:cTn id="33" dur="1" fill="hold">
                                          <p:stCondLst>
                                            <p:cond delay="1999"/>
                                          </p:stCondLst>
                                        </p:cTn>
                                        <p:tgtEl>
                                          <p:spTgt spid="3"/>
                                        </p:tgtEl>
                                        <p:attrNameLst>
                                          <p:attrName>style.visibility</p:attrName>
                                        </p:attrNameLst>
                                      </p:cBhvr>
                                      <p:to>
                                        <p:strVal val="hidden"/>
                                      </p:to>
                                    </p:set>
                                  </p:childTnLst>
                                </p:cTn>
                              </p:par>
                            </p:childTnLst>
                          </p:cTn>
                        </p:par>
                        <p:par>
                          <p:cTn id="34" fill="hold">
                            <p:stCondLst>
                              <p:cond delay="8315"/>
                            </p:stCondLst>
                            <p:childTnLst>
                              <p:par>
                                <p:cTn id="35" presetID="50" presetClass="exit" presetSubtype="0" accel="100000" fill="hold" grpId="2" nodeType="afterEffect">
                                  <p:stCondLst>
                                    <p:cond delay="0"/>
                                  </p:stCondLst>
                                  <p:childTnLst>
                                    <p:anim calcmode="lin" valueType="num">
                                      <p:cBhvr>
                                        <p:cTn id="36" dur="2000"/>
                                        <p:tgtEl>
                                          <p:spTgt spid="4"/>
                                        </p:tgtEl>
                                        <p:attrNameLst>
                                          <p:attrName>ppt_w</p:attrName>
                                        </p:attrNameLst>
                                      </p:cBhvr>
                                      <p:tavLst>
                                        <p:tav tm="0">
                                          <p:val>
                                            <p:strVal val="ppt_w"/>
                                          </p:val>
                                        </p:tav>
                                        <p:tav tm="100000">
                                          <p:val>
                                            <p:strVal val="ppt_w+.3"/>
                                          </p:val>
                                        </p:tav>
                                      </p:tavLst>
                                    </p:anim>
                                    <p:anim calcmode="lin" valueType="num">
                                      <p:cBhvr>
                                        <p:cTn id="37" dur="2000"/>
                                        <p:tgtEl>
                                          <p:spTgt spid="4"/>
                                        </p:tgtEl>
                                        <p:attrNameLst>
                                          <p:attrName>ppt_h</p:attrName>
                                        </p:attrNameLst>
                                      </p:cBhvr>
                                      <p:tavLst>
                                        <p:tav tm="0">
                                          <p:val>
                                            <p:strVal val="ppt_h"/>
                                          </p:val>
                                        </p:tav>
                                        <p:tav tm="100000">
                                          <p:val>
                                            <p:strVal val="ppt_h"/>
                                          </p:val>
                                        </p:tav>
                                      </p:tavLst>
                                    </p:anim>
                                    <p:animEffect transition="out" filter="fade">
                                      <p:cBhvr>
                                        <p:cTn id="38" dur="2000"/>
                                        <p:tgtEl>
                                          <p:spTgt spid="4"/>
                                        </p:tgtEl>
                                      </p:cBhvr>
                                    </p:animEffect>
                                    <p:set>
                                      <p:cBhvr>
                                        <p:cTn id="39" dur="1" fill="hold">
                                          <p:stCondLst>
                                            <p:cond delay="1999"/>
                                          </p:stCondLst>
                                        </p:cTn>
                                        <p:tgtEl>
                                          <p:spTgt spid="4"/>
                                        </p:tgtEl>
                                        <p:attrNameLst>
                                          <p:attrName>style.visibility</p:attrName>
                                        </p:attrNameLst>
                                      </p:cBhvr>
                                      <p:to>
                                        <p:strVal val="hidden"/>
                                      </p:to>
                                    </p:set>
                                  </p:childTnLst>
                                </p:cTn>
                              </p:par>
                            </p:childTnLst>
                          </p:cTn>
                        </p:par>
                        <p:par>
                          <p:cTn id="40" fill="hold">
                            <p:stCondLst>
                              <p:cond delay="10315"/>
                            </p:stCondLst>
                            <p:childTnLst>
                              <p:par>
                                <p:cTn id="41" presetID="50" presetClass="exit" presetSubtype="0" accel="100000" fill="hold" grpId="2" nodeType="afterEffect">
                                  <p:stCondLst>
                                    <p:cond delay="0"/>
                                  </p:stCondLst>
                                  <p:childTnLst>
                                    <p:anim calcmode="lin" valueType="num">
                                      <p:cBhvr>
                                        <p:cTn id="42" dur="2000"/>
                                        <p:tgtEl>
                                          <p:spTgt spid="5"/>
                                        </p:tgtEl>
                                        <p:attrNameLst>
                                          <p:attrName>ppt_w</p:attrName>
                                        </p:attrNameLst>
                                      </p:cBhvr>
                                      <p:tavLst>
                                        <p:tav tm="0">
                                          <p:val>
                                            <p:strVal val="ppt_w"/>
                                          </p:val>
                                        </p:tav>
                                        <p:tav tm="100000">
                                          <p:val>
                                            <p:strVal val="ppt_w+.3"/>
                                          </p:val>
                                        </p:tav>
                                      </p:tavLst>
                                    </p:anim>
                                    <p:anim calcmode="lin" valueType="num">
                                      <p:cBhvr>
                                        <p:cTn id="43" dur="2000"/>
                                        <p:tgtEl>
                                          <p:spTgt spid="5"/>
                                        </p:tgtEl>
                                        <p:attrNameLst>
                                          <p:attrName>ppt_h</p:attrName>
                                        </p:attrNameLst>
                                      </p:cBhvr>
                                      <p:tavLst>
                                        <p:tav tm="0">
                                          <p:val>
                                            <p:strVal val="ppt_h"/>
                                          </p:val>
                                        </p:tav>
                                        <p:tav tm="100000">
                                          <p:val>
                                            <p:strVal val="ppt_h"/>
                                          </p:val>
                                        </p:tav>
                                      </p:tavLst>
                                    </p:anim>
                                    <p:animEffect transition="out" filter="fade">
                                      <p:cBhvr>
                                        <p:cTn id="44" dur="2000"/>
                                        <p:tgtEl>
                                          <p:spTgt spid="5"/>
                                        </p:tgtEl>
                                      </p:cBhvr>
                                    </p:animEffect>
                                    <p:set>
                                      <p:cBhvr>
                                        <p:cTn id="45"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6" fill="hold" display="0">
                  <p:stCondLst>
                    <p:cond delay="indefinite"/>
                  </p:stCondLst>
                  <p:endCondLst>
                    <p:cond evt="onStopAudio" delay="0">
                      <p:tgtEl>
                        <p:sldTgt/>
                      </p:tgtEl>
                    </p:cond>
                  </p:endCondLst>
                </p:cTn>
                <p:tgtEl>
                  <p:spTgt spid="2"/>
                </p:tgtEl>
              </p:cMediaNode>
            </p:audio>
            <p:audio>
              <p:cMediaNode vol="80000" showWhenStopped="0">
                <p:cTn id="47" fill="hold" display="0">
                  <p:stCondLst>
                    <p:cond delay="indefinite"/>
                  </p:stCondLst>
                  <p:endCondLst>
                    <p:cond evt="onStopAudio" delay="0">
                      <p:tgtEl>
                        <p:sldTgt/>
                      </p:tgtEl>
                    </p:cond>
                  </p:endCondLst>
                </p:cTn>
                <p:tgtEl>
                  <p:spTgt spid="6"/>
                </p:tgtEl>
              </p:cMediaNode>
            </p:audio>
            <p:audio>
              <p:cMediaNode vol="80000" showWhenStopped="0">
                <p:cTn id="48" fill="hold" display="0">
                  <p:stCondLst>
                    <p:cond delay="indefinite"/>
                  </p:stCondLst>
                  <p:endCondLst>
                    <p:cond evt="onStopAudio" delay="0">
                      <p:tgtEl>
                        <p:sldTgt/>
                      </p:tgtEl>
                    </p:cond>
                  </p:endCondLst>
                </p:cTn>
                <p:tgtEl>
                  <p:spTgt spid="7"/>
                </p:tgtEl>
              </p:cMediaNode>
            </p:audio>
          </p:childTnLst>
        </p:cTn>
      </p:par>
    </p:tnLst>
    <p:bldLst>
      <p:bldP spid="3" grpId="0"/>
      <p:bldP spid="3" grpId="1"/>
      <p:bldP spid="3" grpId="2"/>
      <p:bldP spid="4" grpId="0"/>
      <p:bldP spid="4" grpId="1"/>
      <p:bldP spid="4" grpId="2"/>
      <p:bldP spid="5" grpId="0"/>
      <p:bldP spid="5" grpId="1"/>
      <p:bldP spid="5" grpId="2"/>
    </p:bldLst>
  </p:timing>
  <p:extLst>
    <p:ext uri="{E180D4A7-C9FB-4DFB-919C-405C955672EB}">
      <p14:showEvtLst xmlns:p14="http://schemas.microsoft.com/office/powerpoint/2010/main">
        <p14:playEvt time="1" objId="2"/>
        <p14:playEvt time="2317" objId="6"/>
        <p14:stopEvt time="2317" objId="2"/>
        <p14:stopEvt time="4048" objId="6"/>
        <p14:playEvt time="4325" objId="7"/>
        <p14:stopEvt time="6098" objId="7"/>
      </p14:showEvtLst>
    </p:ext>
  </p:extLs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endParaRPr lang="en-US" sz="6000" kern="1200" dirty="0">
              <a:solidFill>
                <a:srgbClr val="FFFFFF"/>
              </a:solidFill>
              <a:latin typeface="+mj-lt"/>
              <a:ea typeface="+mj-ea"/>
              <a:cs typeface="+mj-cs"/>
            </a:endParaRP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3740714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Cyber Bullying</a:t>
            </a: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1402707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solidFill>
                  <a:srgbClr val="3883BD"/>
                </a:solidFill>
              </a:rPr>
              <a:t>CYBER BULLIES</a:t>
            </a:r>
          </a:p>
        </p:txBody>
      </p:sp>
      <p:sp>
        <p:nvSpPr>
          <p:cNvPr id="3" name="Content Placeholder 2"/>
          <p:cNvSpPr>
            <a:spLocks noGrp="1"/>
          </p:cNvSpPr>
          <p:nvPr>
            <p:ph idx="1"/>
          </p:nvPr>
        </p:nvSpPr>
        <p:spPr/>
        <p:txBody>
          <a:bodyPr>
            <a:noAutofit/>
          </a:bodyPr>
          <a:lstStyle/>
          <a:p>
            <a:pPr marL="0" indent="0">
              <a:spcAft>
                <a:spcPts val="1200"/>
              </a:spcAft>
              <a:buNone/>
            </a:pPr>
            <a:r>
              <a:rPr lang="en-US" sz="2400" b="1" i="1" dirty="0">
                <a:solidFill>
                  <a:schemeClr val="accent1"/>
                </a:solidFill>
              </a:rPr>
              <a:t>Cyberbullying</a:t>
            </a:r>
            <a:r>
              <a:rPr lang="en-US" sz="2400" b="1" i="1" dirty="0"/>
              <a:t> </a:t>
            </a:r>
            <a:r>
              <a:rPr lang="en-US" sz="2400" i="1" dirty="0"/>
              <a:t>is the electronic posting of mean-spirited messages about a person, often anonymously.</a:t>
            </a:r>
            <a:r>
              <a:rPr lang="en-US" sz="2400" dirty="0"/>
              <a:t> </a:t>
            </a:r>
            <a:endParaRPr lang="en-US" sz="2400" b="1" dirty="0">
              <a:solidFill>
                <a:srgbClr val="2B3676"/>
              </a:solidFill>
            </a:endParaRPr>
          </a:p>
          <a:p>
            <a:pPr marL="0" indent="0">
              <a:lnSpc>
                <a:spcPct val="120000"/>
              </a:lnSpc>
              <a:buNone/>
            </a:pPr>
            <a:r>
              <a:rPr lang="en-US" sz="2000" b="1" dirty="0">
                <a:solidFill>
                  <a:srgbClr val="2B3676"/>
                </a:solidFill>
              </a:rPr>
              <a:t>Cyber Tips</a:t>
            </a:r>
            <a:endParaRPr lang="en-US" sz="2000" dirty="0">
              <a:solidFill>
                <a:srgbClr val="2B3676"/>
              </a:solidFill>
            </a:endParaRPr>
          </a:p>
          <a:p>
            <a:pPr lvl="0">
              <a:spcAft>
                <a:spcPts val="600"/>
              </a:spcAft>
            </a:pPr>
            <a:r>
              <a:rPr lang="en-US" sz="2000" dirty="0"/>
              <a:t>Keep your personal information private; avoid sharing your name, address, telephone number, birthday, passwords, and the name of your school when using the Internet.</a:t>
            </a:r>
          </a:p>
          <a:p>
            <a:pPr lvl="0">
              <a:spcAft>
                <a:spcPts val="600"/>
              </a:spcAft>
            </a:pPr>
            <a:r>
              <a:rPr lang="en-US" sz="2000" dirty="0"/>
              <a:t>Think twice before you post or say anything online; once it is in cyberspace, it’s out there forever.</a:t>
            </a:r>
          </a:p>
          <a:p>
            <a:pPr lvl="0">
              <a:spcAft>
                <a:spcPts val="600"/>
              </a:spcAft>
            </a:pPr>
            <a:r>
              <a:rPr lang="en-US" sz="2000" dirty="0"/>
              <a:t>Treat others like you want to be treated.</a:t>
            </a:r>
          </a:p>
          <a:p>
            <a:pPr lvl="0">
              <a:spcAft>
                <a:spcPts val="600"/>
              </a:spcAft>
            </a:pPr>
            <a:r>
              <a:rPr lang="en-US" sz="2000" dirty="0"/>
              <a:t>Speak up. If you see something inappropriate, let the website know and tell an adult you trust. Don’t stand for bullying—online or off.</a:t>
            </a:r>
          </a:p>
          <a:p>
            <a:endParaRPr lang="en-US" sz="1200" dirty="0"/>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3067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
                                        <p:tgtEl>
                                          <p:spTgt spid="3">
                                            <p:txEl>
                                              <p:pRg st="1" end="1"/>
                                            </p:txEl>
                                          </p:spTgt>
                                        </p:tgtEl>
                                      </p:cBhvr>
                                    </p:animEffect>
                                    <p:anim calcmode="lin" valueType="num">
                                      <p:cBhvr>
                                        <p:cTn id="18"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box(in)">
                                      <p:cBhvr>
                                        <p:cTn id="40" dur="20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checkerboard(across)">
                                      <p:cBhvr>
                                        <p:cTn id="4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Cyber Predators</a:t>
            </a: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4006476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to keep your kids safe from predators lurking on online games">
            <a:hlinkClick r:id="" action="ppaction://media"/>
            <a:extLst>
              <a:ext uri="{FF2B5EF4-FFF2-40B4-BE49-F238E27FC236}">
                <a16:creationId xmlns:a16="http://schemas.microsoft.com/office/drawing/2014/main" id="{DEF8D234-33E8-436E-BDEB-5E3C3F4DB9FF}"/>
              </a:ext>
            </a:extLst>
          </p:cNvPr>
          <p:cNvPicPr>
            <a:picLocks noRot="1" noChangeAspect="1"/>
          </p:cNvPicPr>
          <p:nvPr>
            <a:videoFile r:link="rId1"/>
          </p:nvPr>
        </p:nvPicPr>
        <p:blipFill>
          <a:blip r:embed="rId3">
            <a:lum bright="15000"/>
          </a:blip>
          <a:stretch>
            <a:fillRect/>
          </a:stretch>
        </p:blipFill>
        <p:spPr>
          <a:xfrm>
            <a:off x="1524000" y="857250"/>
            <a:ext cx="9144000" cy="5143500"/>
          </a:xfrm>
          <a:prstGeom prst="rect">
            <a:avLst/>
          </a:prstGeom>
        </p:spPr>
      </p:pic>
    </p:spTree>
    <p:extLst>
      <p:ext uri="{BB962C8B-B14F-4D97-AF65-F5344CB8AC3E}">
        <p14:creationId xmlns:p14="http://schemas.microsoft.com/office/powerpoint/2010/main" val="396033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solidFill>
                  <a:srgbClr val="3883BD"/>
                </a:solidFill>
              </a:rPr>
              <a:t>CYBER PREDATORS </a:t>
            </a:r>
          </a:p>
        </p:txBody>
      </p:sp>
      <p:sp>
        <p:nvSpPr>
          <p:cNvPr id="3" name="Content Placeholder 2"/>
          <p:cNvSpPr>
            <a:spLocks noGrp="1"/>
          </p:cNvSpPr>
          <p:nvPr>
            <p:ph idx="1"/>
          </p:nvPr>
        </p:nvSpPr>
        <p:spPr>
          <a:xfrm>
            <a:off x="3217625" y="1290492"/>
            <a:ext cx="5503588" cy="5095560"/>
          </a:xfrm>
        </p:spPr>
        <p:txBody>
          <a:bodyPr>
            <a:noAutofit/>
          </a:bodyPr>
          <a:lstStyle/>
          <a:p>
            <a:pPr marL="0" indent="0">
              <a:buNone/>
            </a:pPr>
            <a:r>
              <a:rPr lang="en-US" sz="1600" i="1" dirty="0">
                <a:solidFill>
                  <a:srgbClr val="2B3676"/>
                </a:solidFill>
              </a:rPr>
              <a:t>Cyber predators </a:t>
            </a:r>
            <a:r>
              <a:rPr lang="en-US" sz="1600" i="1" dirty="0"/>
              <a:t>are people who search online for other people in order to use, control, or harm them in some way.</a:t>
            </a:r>
          </a:p>
          <a:p>
            <a:pPr marL="0" indent="0">
              <a:buNone/>
            </a:pPr>
            <a:endParaRPr lang="en-US" sz="1600" i="1" dirty="0"/>
          </a:p>
          <a:p>
            <a:pPr marL="0" indent="0">
              <a:buNone/>
            </a:pPr>
            <a:r>
              <a:rPr lang="en-US" sz="1600" b="1" i="1" dirty="0">
                <a:solidFill>
                  <a:srgbClr val="2B3676"/>
                </a:solidFill>
              </a:rPr>
              <a:t>Cyber stalking </a:t>
            </a:r>
            <a:r>
              <a:rPr lang="en-US" sz="1600" i="1" dirty="0"/>
              <a:t>refers to harassing behavior engaged in repeatedly, such as following a person, appearing at a person's home, or leaving written messages or objects. </a:t>
            </a:r>
          </a:p>
          <a:p>
            <a:pPr marL="0" indent="0">
              <a:lnSpc>
                <a:spcPct val="120000"/>
              </a:lnSpc>
              <a:buNone/>
            </a:pPr>
            <a:endParaRPr lang="en-US" sz="1200" b="1" dirty="0"/>
          </a:p>
          <a:p>
            <a:pPr marL="0" indent="0">
              <a:spcAft>
                <a:spcPts val="600"/>
              </a:spcAft>
              <a:buNone/>
            </a:pPr>
            <a:r>
              <a:rPr lang="en-US" sz="1500" b="1" dirty="0"/>
              <a:t>Cyber Tips:</a:t>
            </a:r>
          </a:p>
          <a:p>
            <a:r>
              <a:rPr lang="en-US" sz="1400" b="1" dirty="0"/>
              <a:t>Create strong passwords. </a:t>
            </a:r>
            <a:r>
              <a:rPr lang="en-US" sz="1400" dirty="0"/>
              <a:t>Use a mix of letters, numbers and characters (Example: I love to dance! → 1L0v32Danc3!)</a:t>
            </a:r>
          </a:p>
          <a:p>
            <a:r>
              <a:rPr lang="en-US" sz="1400" b="1" dirty="0"/>
              <a:t>Clean up your online profiles. </a:t>
            </a:r>
            <a:r>
              <a:rPr lang="en-US" sz="1400" dirty="0"/>
              <a:t>Don’t include your address or phone number</a:t>
            </a:r>
          </a:p>
          <a:p>
            <a:r>
              <a:rPr lang="en-US" sz="1400" b="1" dirty="0"/>
              <a:t>Lockdown your privacy settings.</a:t>
            </a:r>
            <a:r>
              <a:rPr lang="en-US" sz="1400" dirty="0"/>
              <a:t> Make sure to set all of your privacy settings to “private” or “friends only” </a:t>
            </a:r>
          </a:p>
          <a:p>
            <a:r>
              <a:rPr lang="en-US" sz="1400" b="1" dirty="0"/>
              <a:t>Be careful whom you connect with. </a:t>
            </a:r>
            <a:r>
              <a:rPr lang="en-US" sz="1400" dirty="0"/>
              <a:t>When using social networking sites, only connect with people who you know in real life (and not just people with mutual friends either)</a:t>
            </a:r>
          </a:p>
          <a:p>
            <a:r>
              <a:rPr lang="en-US" sz="1400" b="1" dirty="0"/>
              <a:t>Avoid using location-based services. </a:t>
            </a:r>
            <a:r>
              <a:rPr lang="en-US" sz="1400" dirty="0"/>
              <a:t>“Checking in”</a:t>
            </a:r>
            <a:r>
              <a:rPr lang="en-US" sz="1400" b="1" dirty="0"/>
              <a:t> </a:t>
            </a:r>
            <a:r>
              <a:rPr lang="en-US" sz="1400" dirty="0"/>
              <a:t>to restaurants and other locations can be fun, but it can also be dangerous if someone is stalking you </a:t>
            </a:r>
          </a:p>
          <a:p>
            <a:endParaRPr lang="en-US" sz="1200" dirty="0"/>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721213" y="1373389"/>
            <a:ext cx="1489587" cy="1815882"/>
          </a:xfrm>
          <a:prstGeom prst="rect">
            <a:avLst/>
          </a:prstGeom>
          <a:solidFill>
            <a:schemeClr val="accent2"/>
          </a:solidFill>
          <a:ln w="15875">
            <a:solidFill>
              <a:schemeClr val="accent1"/>
            </a:solidFill>
          </a:ln>
        </p:spPr>
        <p:txBody>
          <a:bodyPr wrap="square" rtlCol="0" anchor="ctr">
            <a:spAutoFit/>
          </a:bodyPr>
          <a:lstStyle/>
          <a:p>
            <a:pPr algn="ctr"/>
            <a:r>
              <a:rPr lang="en-US" sz="4000" b="1" dirty="0">
                <a:solidFill>
                  <a:schemeClr val="bg1">
                    <a:lumMod val="95000"/>
                  </a:schemeClr>
                </a:solidFill>
              </a:rPr>
              <a:t>1 in 5</a:t>
            </a:r>
          </a:p>
          <a:p>
            <a:pPr algn="ctr"/>
            <a:r>
              <a:rPr lang="en-US" sz="1800" dirty="0">
                <a:solidFill>
                  <a:schemeClr val="bg1">
                    <a:lumMod val="95000"/>
                  </a:schemeClr>
                </a:solidFill>
              </a:rPr>
              <a:t>Americans have been affected by cyber stalking</a:t>
            </a:r>
          </a:p>
        </p:txBody>
      </p: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585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80">
                                          <p:stCondLst>
                                            <p:cond delay="0"/>
                                          </p:stCondLst>
                                        </p:cTn>
                                        <p:tgtEl>
                                          <p:spTgt spid="3">
                                            <p:txEl>
                                              <p:pRg st="4" end="4"/>
                                            </p:txEl>
                                          </p:spTgt>
                                        </p:tgtEl>
                                      </p:cBhvr>
                                    </p:animEffect>
                                    <p:anim calcmode="lin" valueType="num">
                                      <p:cBhvr>
                                        <p:cTn id="23"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xEl>
                                              <p:pRg st="4" end="4"/>
                                            </p:txEl>
                                          </p:spTgt>
                                        </p:tgtEl>
                                      </p:cBhvr>
                                      <p:to x="100000" y="60000"/>
                                    </p:animScale>
                                    <p:animScale>
                                      <p:cBhvr>
                                        <p:cTn id="29" dur="166" decel="50000">
                                          <p:stCondLst>
                                            <p:cond delay="676"/>
                                          </p:stCondLst>
                                        </p:cTn>
                                        <p:tgtEl>
                                          <p:spTgt spid="3">
                                            <p:txEl>
                                              <p:pRg st="4" end="4"/>
                                            </p:txEl>
                                          </p:spTgt>
                                        </p:tgtEl>
                                      </p:cBhvr>
                                      <p:to x="100000" y="100000"/>
                                    </p:animScale>
                                    <p:animScale>
                                      <p:cBhvr>
                                        <p:cTn id="30" dur="26">
                                          <p:stCondLst>
                                            <p:cond delay="1312"/>
                                          </p:stCondLst>
                                        </p:cTn>
                                        <p:tgtEl>
                                          <p:spTgt spid="3">
                                            <p:txEl>
                                              <p:pRg st="4" end="4"/>
                                            </p:txEl>
                                          </p:spTgt>
                                        </p:tgtEl>
                                      </p:cBhvr>
                                      <p:to x="100000" y="80000"/>
                                    </p:animScale>
                                    <p:animScale>
                                      <p:cBhvr>
                                        <p:cTn id="31" dur="166" decel="50000">
                                          <p:stCondLst>
                                            <p:cond delay="1338"/>
                                          </p:stCondLst>
                                        </p:cTn>
                                        <p:tgtEl>
                                          <p:spTgt spid="3">
                                            <p:txEl>
                                              <p:pRg st="4" end="4"/>
                                            </p:txEl>
                                          </p:spTgt>
                                        </p:tgtEl>
                                      </p:cBhvr>
                                      <p:to x="100000" y="100000"/>
                                    </p:animScale>
                                    <p:animScale>
                                      <p:cBhvr>
                                        <p:cTn id="32" dur="26">
                                          <p:stCondLst>
                                            <p:cond delay="1642"/>
                                          </p:stCondLst>
                                        </p:cTn>
                                        <p:tgtEl>
                                          <p:spTgt spid="3">
                                            <p:txEl>
                                              <p:pRg st="4" end="4"/>
                                            </p:txEl>
                                          </p:spTgt>
                                        </p:tgtEl>
                                      </p:cBhvr>
                                      <p:to x="100000" y="90000"/>
                                    </p:animScale>
                                    <p:animScale>
                                      <p:cBhvr>
                                        <p:cTn id="33" dur="166" decel="50000">
                                          <p:stCondLst>
                                            <p:cond delay="1668"/>
                                          </p:stCondLst>
                                        </p:cTn>
                                        <p:tgtEl>
                                          <p:spTgt spid="3">
                                            <p:txEl>
                                              <p:pRg st="4" end="4"/>
                                            </p:txEl>
                                          </p:spTgt>
                                        </p:tgtEl>
                                      </p:cBhvr>
                                      <p:to x="100000" y="100000"/>
                                    </p:animScale>
                                    <p:animScale>
                                      <p:cBhvr>
                                        <p:cTn id="34" dur="26">
                                          <p:stCondLst>
                                            <p:cond delay="1808"/>
                                          </p:stCondLst>
                                        </p:cTn>
                                        <p:tgtEl>
                                          <p:spTgt spid="3">
                                            <p:txEl>
                                              <p:pRg st="4" end="4"/>
                                            </p:txEl>
                                          </p:spTgt>
                                        </p:tgtEl>
                                      </p:cBhvr>
                                      <p:to x="100000" y="95000"/>
                                    </p:animScale>
                                    <p:animScale>
                                      <p:cBhvr>
                                        <p:cTn id="35" dur="166" decel="50000">
                                          <p:stCondLst>
                                            <p:cond delay="1834"/>
                                          </p:stCondLst>
                                        </p:cTn>
                                        <p:tgtEl>
                                          <p:spTgt spid="3">
                                            <p:txEl>
                                              <p:pRg st="4" end="4"/>
                                            </p:txEl>
                                          </p:spTgt>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barn(inVertical)">
                                      <p:cBhvr>
                                        <p:cTn id="62" dur="500"/>
                                        <p:tgtEl>
                                          <p:spTgt spid="3">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ocial Media Predator Atlanta Ben Halpert Savvy Cyber Kids 2">
            <a:hlinkClick r:id="" action="ppaction://media"/>
            <a:extLst>
              <a:ext uri="{FF2B5EF4-FFF2-40B4-BE49-F238E27FC236}">
                <a16:creationId xmlns:a16="http://schemas.microsoft.com/office/drawing/2014/main" id="{21C4D918-CF21-468A-9B98-704AA08BDFC8}"/>
              </a:ext>
            </a:extLst>
          </p:cNvPr>
          <p:cNvPicPr>
            <a:picLocks noRot="1" noChangeAspect="1"/>
          </p:cNvPicPr>
          <p:nvPr>
            <a:videoFile r:link="rId1"/>
          </p:nvPr>
        </p:nvPicPr>
        <p:blipFill>
          <a:blip r:embed="rId3">
            <a:lum bright="15000"/>
          </a:blip>
          <a:stretch>
            <a:fillRect/>
          </a:stretch>
        </p:blipFill>
        <p:spPr>
          <a:xfrm>
            <a:off x="1524000" y="857250"/>
            <a:ext cx="9144000" cy="5143500"/>
          </a:xfrm>
          <a:prstGeom prst="rect">
            <a:avLst/>
          </a:prstGeom>
        </p:spPr>
      </p:pic>
    </p:spTree>
    <p:extLst>
      <p:ext uri="{BB962C8B-B14F-4D97-AF65-F5344CB8AC3E}">
        <p14:creationId xmlns:p14="http://schemas.microsoft.com/office/powerpoint/2010/main" val="40400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Social Media</a:t>
            </a: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1634058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3158" y="274638"/>
            <a:ext cx="7133616" cy="1143000"/>
          </a:xfrm>
        </p:spPr>
        <p:txBody>
          <a:bodyPr>
            <a:normAutofit/>
          </a:bodyPr>
          <a:lstStyle/>
          <a:p>
            <a:r>
              <a:rPr lang="en-US" sz="3000" dirty="0">
                <a:solidFill>
                  <a:srgbClr val="3883BD"/>
                </a:solidFill>
              </a:rPr>
              <a:t>SOCIAL MEDIA AND THE INTERNET</a:t>
            </a:r>
          </a:p>
        </p:txBody>
      </p:sp>
      <p:sp>
        <p:nvSpPr>
          <p:cNvPr id="3" name="Content Placeholder 2"/>
          <p:cNvSpPr>
            <a:spLocks noGrp="1"/>
          </p:cNvSpPr>
          <p:nvPr>
            <p:ph idx="1"/>
          </p:nvPr>
        </p:nvSpPr>
        <p:spPr/>
        <p:txBody>
          <a:bodyPr>
            <a:noAutofit/>
          </a:bodyPr>
          <a:lstStyle/>
          <a:p>
            <a:pPr marL="0" indent="0">
              <a:lnSpc>
                <a:spcPct val="120000"/>
              </a:lnSpc>
              <a:buNone/>
            </a:pPr>
            <a:r>
              <a:rPr lang="en-US" sz="2400" b="1" i="1" dirty="0"/>
              <a:t>The world population is 7.6 billion and the internet has 4.1 billion users. Close to half the world’s population (3.03 billion people) are on some type of social media.</a:t>
            </a:r>
            <a:endParaRPr lang="en-US" sz="1800" b="1" dirty="0"/>
          </a:p>
          <a:p>
            <a:pPr marL="0" indent="0">
              <a:lnSpc>
                <a:spcPct val="120000"/>
              </a:lnSpc>
              <a:buNone/>
            </a:pPr>
            <a:endParaRPr lang="en-US" sz="1600" dirty="0"/>
          </a:p>
          <a:p>
            <a:pPr marL="0" indent="0">
              <a:buNone/>
            </a:pPr>
            <a:r>
              <a:rPr lang="en-US" sz="2400" b="1" dirty="0"/>
              <a:t>Criminals can use information provided in your social media profile, such as your birthday, routine, hobbies, and interests to guess the answers to the security questions on your account or impersonate a trusted friend. Predators appreciate your help if you post your daily routine and whereabouts online.</a:t>
            </a:r>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9120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en Halpert , Founder Savvy Cyber Kids CNN HLN Interview Video September 6, 2018">
            <a:hlinkClick r:id="" action="ppaction://media"/>
            <a:extLst>
              <a:ext uri="{FF2B5EF4-FFF2-40B4-BE49-F238E27FC236}">
                <a16:creationId xmlns:a16="http://schemas.microsoft.com/office/drawing/2014/main" id="{4B24ADA7-8B4B-4C2D-92EB-2BB0D55518BA}"/>
              </a:ext>
            </a:extLst>
          </p:cNvPr>
          <p:cNvPicPr>
            <a:picLocks noRot="1" noChangeAspect="1"/>
          </p:cNvPicPr>
          <p:nvPr>
            <a:videoFile r:link="rId1"/>
          </p:nvPr>
        </p:nvPicPr>
        <p:blipFill>
          <a:blip r:embed="rId3">
            <a:lum bright="15000"/>
          </a:blip>
          <a:stretch>
            <a:fillRect/>
          </a:stretch>
        </p:blipFill>
        <p:spPr>
          <a:xfrm>
            <a:off x="1524000" y="783771"/>
            <a:ext cx="9144000" cy="5290457"/>
          </a:xfrm>
          <a:prstGeom prst="rect">
            <a:avLst/>
          </a:prstGeom>
        </p:spPr>
      </p:pic>
    </p:spTree>
    <p:extLst>
      <p:ext uri="{BB962C8B-B14F-4D97-AF65-F5344CB8AC3E}">
        <p14:creationId xmlns:p14="http://schemas.microsoft.com/office/powerpoint/2010/main" val="135912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dirty="0">
                <a:solidFill>
                  <a:srgbClr val="FFFFFF"/>
                </a:solidFill>
              </a:rPr>
              <a:t>Savvy Cyber Kids</a:t>
            </a:r>
            <a:endParaRPr lang="en-US" sz="6000" kern="1200" dirty="0">
              <a:solidFill>
                <a:srgbClr val="FFFFFF"/>
              </a:solidFill>
              <a:latin typeface="+mj-lt"/>
              <a:ea typeface="+mj-ea"/>
              <a:cs typeface="+mj-cs"/>
            </a:endParaRP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34556405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#1</a:t>
            </a:r>
            <a:r>
              <a:rPr lang="en-US" b="1" dirty="0">
                <a:solidFill>
                  <a:srgbClr val="F8941E"/>
                </a:solidFill>
                <a:latin typeface="SketchBlockBold"/>
              </a:rPr>
              <a:t>BE INVOLVED.</a:t>
            </a:r>
          </a:p>
          <a:p>
            <a:pPr marL="0" indent="0">
              <a:buNone/>
            </a:pPr>
            <a:r>
              <a:rPr lang="en-US" sz="2800" b="1" dirty="0">
                <a:solidFill>
                  <a:srgbClr val="231F20"/>
                </a:solidFill>
                <a:latin typeface="Asap-Regular"/>
              </a:rPr>
              <a:t>In order for your children to be successful with technology, you need to be involved in their interactions with it. Do you know your child’s favorite game, app, or social media community (and it changes often!)? If not, ask them! Children love talking about what they do with technology</a:t>
            </a:r>
            <a:r>
              <a:rPr lang="en-US" sz="2400" b="1" dirty="0">
                <a:solidFill>
                  <a:srgbClr val="231F20"/>
                </a:solidFill>
                <a:latin typeface="Asap-Regular"/>
              </a:rPr>
              <a:t>.</a:t>
            </a:r>
            <a:endParaRPr lang="en-US" sz="24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8909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#1</a:t>
            </a:r>
            <a:r>
              <a:rPr lang="en-US" b="1" dirty="0">
                <a:solidFill>
                  <a:srgbClr val="F8941E"/>
                </a:solidFill>
                <a:latin typeface="SketchBlockBold"/>
              </a:rPr>
              <a:t>BE INVOLVED.</a:t>
            </a:r>
          </a:p>
          <a:p>
            <a:pPr marL="0" indent="0">
              <a:buNone/>
            </a:pPr>
            <a:r>
              <a:rPr lang="en-US" sz="2800" b="1" dirty="0">
                <a:solidFill>
                  <a:srgbClr val="231F20"/>
                </a:solidFill>
                <a:latin typeface="Asap-Regular"/>
              </a:rPr>
              <a:t>Now that you know their favorite app, game, or social media community, ask your child who they interact with in those digital spaces. Just as you know your children’s friends from the neighborhood or know the</a:t>
            </a:r>
          </a:p>
          <a:p>
            <a:pPr marL="0" indent="0">
              <a:buNone/>
            </a:pPr>
            <a:r>
              <a:rPr lang="en-US" sz="2800" b="1" dirty="0">
                <a:solidFill>
                  <a:srgbClr val="231F20"/>
                </a:solidFill>
                <a:latin typeface="Asap-Regular"/>
              </a:rPr>
              <a:t>parents of the schoolmate that your child goes home with, you should know who your children’s friends are online.</a:t>
            </a:r>
            <a:endParaRPr lang="en-US" sz="24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3743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7690122" cy="5058188"/>
          </a:xfrm>
        </p:spPr>
        <p:txBody>
          <a:bodyPr>
            <a:noAutofit/>
          </a:bodyPr>
          <a:lstStyle/>
          <a:p>
            <a:pPr marL="0" indent="0">
              <a:buNone/>
            </a:pPr>
            <a:r>
              <a:rPr lang="en-US" sz="6600" b="1" dirty="0">
                <a:solidFill>
                  <a:srgbClr val="00AEF0"/>
                </a:solidFill>
                <a:latin typeface="SketchBlockBold"/>
              </a:rPr>
              <a:t>#1</a:t>
            </a:r>
            <a:r>
              <a:rPr lang="en-US" b="1" dirty="0">
                <a:solidFill>
                  <a:srgbClr val="F8941E"/>
                </a:solidFill>
                <a:latin typeface="SketchBlockBold"/>
              </a:rPr>
              <a:t>BE INVOLVED.</a:t>
            </a:r>
          </a:p>
          <a:p>
            <a:pPr marL="0" indent="0">
              <a:buNone/>
            </a:pPr>
            <a:r>
              <a:rPr lang="en-US" sz="2800" b="1" dirty="0">
                <a:solidFill>
                  <a:srgbClr val="231F20"/>
                </a:solidFill>
                <a:latin typeface="Asap-Regular"/>
              </a:rPr>
              <a:t>Not everything online is appropriate for children to be exposed to. Even if you use a technology solution to filter content that may be age appropriate, the tools may not always work. </a:t>
            </a:r>
          </a:p>
          <a:p>
            <a:pPr marL="0" indent="0">
              <a:buNone/>
            </a:pPr>
            <a:r>
              <a:rPr lang="en-US" sz="2800" b="1" dirty="0">
                <a:solidFill>
                  <a:srgbClr val="231F20"/>
                </a:solidFill>
                <a:latin typeface="Asap-Regular"/>
              </a:rPr>
              <a:t>In addition, just because you do what you feel is right to protect your children from seeing, reading, or hearing something inappropriate, it does not mean that all their friends’ parents do the same.</a:t>
            </a:r>
            <a:endParaRPr lang="en-US" sz="24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1347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#1</a:t>
            </a:r>
            <a:r>
              <a:rPr lang="en-US" b="1" dirty="0">
                <a:solidFill>
                  <a:srgbClr val="F8941E"/>
                </a:solidFill>
                <a:latin typeface="SketchBlockBold"/>
              </a:rPr>
              <a:t>BE INVOLVED.</a:t>
            </a:r>
          </a:p>
          <a:p>
            <a:pPr marL="0" indent="0">
              <a:buNone/>
            </a:pPr>
            <a:r>
              <a:rPr lang="en-US" sz="2800" b="1" dirty="0">
                <a:solidFill>
                  <a:srgbClr val="231F20"/>
                </a:solidFill>
                <a:latin typeface="Asap-Regular"/>
              </a:rPr>
              <a:t>Therefore, you should keep the lines of communication open so that your child will approach you if something upsets them online or if they realize that they made a mistake. If you yell at your children or punish them for bringing something to your attention, that may be the last time they confide in you.</a:t>
            </a:r>
            <a:endParaRPr lang="en-US" sz="24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88107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8269242" cy="5058188"/>
          </a:xfrm>
        </p:spPr>
        <p:txBody>
          <a:bodyPr>
            <a:noAutofit/>
          </a:bodyPr>
          <a:lstStyle/>
          <a:p>
            <a:pPr marL="0" indent="0">
              <a:buNone/>
            </a:pPr>
            <a:r>
              <a:rPr lang="en-US" sz="6600" b="1" dirty="0">
                <a:solidFill>
                  <a:srgbClr val="00AEF0"/>
                </a:solidFill>
                <a:latin typeface="SketchBlockBold"/>
              </a:rPr>
              <a:t>#2</a:t>
            </a:r>
            <a:r>
              <a:rPr lang="en-US" b="1" dirty="0">
                <a:solidFill>
                  <a:srgbClr val="F8941E"/>
                </a:solidFill>
                <a:latin typeface="SketchBlockBold"/>
              </a:rPr>
              <a:t>STOP. THINK. CONNECT.</a:t>
            </a:r>
            <a:r>
              <a:rPr lang="en-US" sz="1800" b="1" dirty="0">
                <a:solidFill>
                  <a:srgbClr val="F8941E"/>
                </a:solidFill>
                <a:latin typeface="Asap-Bold"/>
              </a:rPr>
              <a:t>™</a:t>
            </a:r>
          </a:p>
          <a:p>
            <a:pPr marL="0" indent="0">
              <a:buNone/>
            </a:pPr>
            <a:r>
              <a:rPr lang="en-US" sz="2800" dirty="0">
                <a:solidFill>
                  <a:srgbClr val="231F20"/>
                </a:solidFill>
                <a:latin typeface="Asap-Regular"/>
              </a:rPr>
              <a:t>As our children mature in a digital world, they will have to make their own decisions about appropriate behavior. Every action they take will follow a decision they make. You need to give your children the critical thinking skills to pause, or stop for a moment—when they are about to update social media or take any action online—then have them think about what they are about to do, before potentially posting or forwarding something mean or suggestive—and answer questions like:</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208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2)">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8695962" cy="5058188"/>
          </a:xfrm>
        </p:spPr>
        <p:txBody>
          <a:bodyPr>
            <a:noAutofit/>
          </a:bodyPr>
          <a:lstStyle/>
          <a:p>
            <a:pPr marL="0" indent="0">
              <a:buNone/>
            </a:pPr>
            <a:r>
              <a:rPr lang="en-US" sz="6600" b="1" dirty="0">
                <a:solidFill>
                  <a:srgbClr val="00AEF0"/>
                </a:solidFill>
                <a:latin typeface="SketchBlockBold"/>
              </a:rPr>
              <a:t>#2</a:t>
            </a:r>
            <a:r>
              <a:rPr lang="en-US" b="1" dirty="0">
                <a:solidFill>
                  <a:srgbClr val="F8941E"/>
                </a:solidFill>
                <a:latin typeface="SketchBlockBold"/>
              </a:rPr>
              <a:t>STOP. THINK. CONNECT.</a:t>
            </a:r>
            <a:r>
              <a:rPr lang="en-US" sz="1800" b="1" dirty="0">
                <a:solidFill>
                  <a:srgbClr val="F8941E"/>
                </a:solidFill>
                <a:latin typeface="Asap-Bold"/>
              </a:rPr>
              <a:t>™</a:t>
            </a:r>
          </a:p>
          <a:p>
            <a:pPr marL="0" indent="0">
              <a:buNone/>
            </a:pPr>
            <a:r>
              <a:rPr lang="en-US" sz="2800" dirty="0">
                <a:solidFill>
                  <a:srgbClr val="231F20"/>
                </a:solidFill>
                <a:latin typeface="Asap-Regular"/>
              </a:rPr>
              <a:t>If I forward this picture, will something bad happen to me?</a:t>
            </a:r>
          </a:p>
          <a:p>
            <a:pPr marL="0" indent="0">
              <a:buNone/>
            </a:pPr>
            <a:r>
              <a:rPr lang="en-US" sz="2800" dirty="0">
                <a:solidFill>
                  <a:srgbClr val="231F20"/>
                </a:solidFill>
                <a:latin typeface="Asap-Regular"/>
              </a:rPr>
              <a:t>What will people think of me?</a:t>
            </a:r>
          </a:p>
          <a:p>
            <a:pPr marL="0" indent="0">
              <a:buNone/>
            </a:pPr>
            <a:r>
              <a:rPr lang="en-US" sz="2800" dirty="0">
                <a:solidFill>
                  <a:srgbClr val="231F20"/>
                </a:solidFill>
                <a:latin typeface="Asap-Regular"/>
              </a:rPr>
              <a:t>What will people think of the other person?</a:t>
            </a:r>
          </a:p>
          <a:p>
            <a:pPr marL="0" indent="0">
              <a:buNone/>
            </a:pPr>
            <a:r>
              <a:rPr lang="en-US" sz="2800" dirty="0">
                <a:solidFill>
                  <a:srgbClr val="231F20"/>
                </a:solidFill>
                <a:latin typeface="Asap-Regular"/>
              </a:rPr>
              <a:t>Is this the right thing to do?</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815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8695962" cy="5058188"/>
          </a:xfrm>
        </p:spPr>
        <p:txBody>
          <a:bodyPr>
            <a:noAutofit/>
          </a:bodyPr>
          <a:lstStyle/>
          <a:p>
            <a:pPr marL="0" indent="0">
              <a:buNone/>
            </a:pPr>
            <a:r>
              <a:rPr lang="en-US" sz="6600" b="1" dirty="0">
                <a:solidFill>
                  <a:srgbClr val="00AEF0"/>
                </a:solidFill>
                <a:latin typeface="SketchBlockBold"/>
              </a:rPr>
              <a:t>#2</a:t>
            </a:r>
            <a:r>
              <a:rPr lang="en-US" b="1" dirty="0">
                <a:solidFill>
                  <a:srgbClr val="F8941E"/>
                </a:solidFill>
                <a:latin typeface="SketchBlockBold"/>
              </a:rPr>
              <a:t>STOP. THINK. CONNECT.</a:t>
            </a:r>
            <a:r>
              <a:rPr lang="en-US" sz="1800" b="1" dirty="0">
                <a:solidFill>
                  <a:srgbClr val="F8941E"/>
                </a:solidFill>
                <a:latin typeface="Asap-Bold"/>
              </a:rPr>
              <a:t>™</a:t>
            </a:r>
          </a:p>
          <a:p>
            <a:pPr marL="0" indent="0">
              <a:buNone/>
            </a:pPr>
            <a:r>
              <a:rPr lang="en-US" sz="2800" dirty="0">
                <a:solidFill>
                  <a:srgbClr val="231F20"/>
                </a:solidFill>
                <a:latin typeface="Asap-Regular"/>
              </a:rPr>
              <a:t>As a family, discuss the idea of privacy. From the youngest ages, children must understand that they should never share their real name and their physical or email address and phone number. But more than that, our young people need to understand that they shouldn’t be sharing the name of the school that they go to—even by wearing a school shirt in a profile picture, where they take after-school activities, family routines or whether Mom and Dad are home or away with anyone that isn’t a friend in real life.</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96529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8695962" cy="5058188"/>
          </a:xfrm>
        </p:spPr>
        <p:txBody>
          <a:bodyPr>
            <a:noAutofit/>
          </a:bodyPr>
          <a:lstStyle/>
          <a:p>
            <a:pPr marL="0" indent="0">
              <a:buNone/>
            </a:pPr>
            <a:r>
              <a:rPr lang="en-US" sz="6600" b="1" dirty="0">
                <a:solidFill>
                  <a:srgbClr val="00AEF0"/>
                </a:solidFill>
                <a:latin typeface="SketchBlockBold"/>
              </a:rPr>
              <a:t>#2</a:t>
            </a:r>
            <a:r>
              <a:rPr lang="en-US" b="1" dirty="0">
                <a:solidFill>
                  <a:srgbClr val="F8941E"/>
                </a:solidFill>
                <a:latin typeface="SketchBlockBold"/>
              </a:rPr>
              <a:t>STOP. THINK. CONNECT.</a:t>
            </a:r>
            <a:r>
              <a:rPr lang="en-US" sz="1800" b="1" dirty="0">
                <a:solidFill>
                  <a:srgbClr val="F8941E"/>
                </a:solidFill>
                <a:latin typeface="Asap-Bold"/>
              </a:rPr>
              <a:t>™</a:t>
            </a:r>
          </a:p>
          <a:p>
            <a:pPr marL="0" indent="0">
              <a:buNone/>
            </a:pPr>
            <a:r>
              <a:rPr lang="en-US" sz="2800" dirty="0">
                <a:solidFill>
                  <a:srgbClr val="231F20"/>
                </a:solidFill>
                <a:latin typeface="Asap-Regular"/>
              </a:rPr>
              <a:t>Our Digital Natives—kids and teens of this current</a:t>
            </a:r>
          </a:p>
          <a:p>
            <a:pPr marL="0" indent="0">
              <a:buNone/>
            </a:pPr>
            <a:r>
              <a:rPr lang="en-US" sz="2800" dirty="0">
                <a:solidFill>
                  <a:srgbClr val="231F20"/>
                </a:solidFill>
                <a:latin typeface="Asap-Regular"/>
              </a:rPr>
              <a:t>generation—have a different opinion about what should be private and what is private. Is a text private? A group chat? Our kids trust their friends but do they know how to tell if a friend is trustworthy and do they understand the ways that a text or a group chat can betray their privacy. Debunk the myth of privacy in the virtual world. It 100%</a:t>
            </a:r>
          </a:p>
          <a:p>
            <a:pPr marL="0" indent="0">
              <a:buNone/>
            </a:pPr>
            <a:r>
              <a:rPr lang="en-US" sz="2800" dirty="0">
                <a:solidFill>
                  <a:srgbClr val="231F20"/>
                </a:solidFill>
                <a:latin typeface="Asap-Regular"/>
              </a:rPr>
              <a:t>doesn’t exist and your kids need to know that.</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60131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#3</a:t>
            </a:r>
            <a:r>
              <a:rPr lang="en-US" b="1" dirty="0">
                <a:solidFill>
                  <a:srgbClr val="F8941E"/>
                </a:solidFill>
                <a:latin typeface="SketchBlockBold"/>
              </a:rPr>
              <a:t>STRANGERS ARE FOREVER.</a:t>
            </a:r>
          </a:p>
          <a:p>
            <a:pPr marL="0" indent="0">
              <a:buNone/>
            </a:pPr>
            <a:r>
              <a:rPr lang="en-US" sz="2800" dirty="0">
                <a:solidFill>
                  <a:srgbClr val="231F20"/>
                </a:solidFill>
                <a:latin typeface="Asap-Regular"/>
              </a:rPr>
              <a:t>To your children, anyone that reaches out to them via an app, game, or social media community seems like a good person just wanting to chat. Kids are trusting, too trusting. Anyone that your child meets online is a stranger, forever.</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7254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#3</a:t>
            </a:r>
            <a:r>
              <a:rPr lang="en-US" b="1" dirty="0">
                <a:solidFill>
                  <a:srgbClr val="F8941E"/>
                </a:solidFill>
                <a:latin typeface="SketchBlockBold"/>
              </a:rPr>
              <a:t>STRANGERS ARE FOREVER.</a:t>
            </a:r>
          </a:p>
          <a:p>
            <a:pPr marL="0" indent="0">
              <a:buNone/>
            </a:pPr>
            <a:r>
              <a:rPr lang="en-US" sz="2800" dirty="0">
                <a:solidFill>
                  <a:srgbClr val="231F20"/>
                </a:solidFill>
                <a:latin typeface="Asap-Regular"/>
              </a:rPr>
              <a:t>Children today oftentimes don’t distinguish easily between the physical world and the virtual world. They are both real worlds to them. The very concept of a “friend” has been hijacked as any stranger that reaches out to chat and been given new meaning. Until now, because you are involved.</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00303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#3</a:t>
            </a:r>
            <a:r>
              <a:rPr lang="en-US" b="1" dirty="0">
                <a:solidFill>
                  <a:srgbClr val="F8941E"/>
                </a:solidFill>
                <a:latin typeface="SketchBlockBold"/>
              </a:rPr>
              <a:t>STRANGERS ARE FOREVER.</a:t>
            </a:r>
          </a:p>
          <a:p>
            <a:pPr marL="0" indent="0">
              <a:buNone/>
            </a:pPr>
            <a:r>
              <a:rPr lang="en-US" sz="2800" dirty="0">
                <a:solidFill>
                  <a:srgbClr val="231F20"/>
                </a:solidFill>
                <a:latin typeface="Asap-Regular"/>
              </a:rPr>
              <a:t>Make sure your kids understand that</a:t>
            </a:r>
          </a:p>
          <a:p>
            <a:pPr marL="0" indent="0">
              <a:buNone/>
            </a:pPr>
            <a:r>
              <a:rPr lang="en-US" sz="2800" dirty="0">
                <a:solidFill>
                  <a:srgbClr val="231F20"/>
                </a:solidFill>
                <a:latin typeface="Asap-Regular"/>
              </a:rPr>
              <a:t>they should NEVER meet someone they met</a:t>
            </a:r>
          </a:p>
          <a:p>
            <a:pPr marL="0" indent="0">
              <a:buNone/>
            </a:pPr>
            <a:r>
              <a:rPr lang="en-US" sz="2800" dirty="0">
                <a:solidFill>
                  <a:srgbClr val="231F20"/>
                </a:solidFill>
                <a:latin typeface="Asap-Regular"/>
              </a:rPr>
              <a:t>online, through an app, game, or social</a:t>
            </a:r>
          </a:p>
          <a:p>
            <a:pPr marL="0" indent="0">
              <a:buNone/>
            </a:pPr>
            <a:r>
              <a:rPr lang="en-US" sz="2800" dirty="0">
                <a:solidFill>
                  <a:srgbClr val="231F20"/>
                </a:solidFill>
                <a:latin typeface="Asap-Regular"/>
              </a:rPr>
              <a:t>media community in the physical world.</a:t>
            </a:r>
          </a:p>
          <a:p>
            <a:pPr marL="0" indent="0">
              <a:buNone/>
            </a:pPr>
            <a:r>
              <a:rPr lang="en-US" sz="2800" dirty="0">
                <a:solidFill>
                  <a:srgbClr val="231F20"/>
                </a:solidFill>
                <a:latin typeface="Asap-Regular"/>
              </a:rPr>
              <a:t>NOT EVER.</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3991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8604522" cy="5058188"/>
          </a:xfrm>
        </p:spPr>
        <p:txBody>
          <a:bodyPr>
            <a:noAutofit/>
          </a:bodyPr>
          <a:lstStyle/>
          <a:p>
            <a:pPr marL="0" indent="0">
              <a:buNone/>
            </a:pPr>
            <a:r>
              <a:rPr lang="en-US" sz="6600" b="1" dirty="0">
                <a:solidFill>
                  <a:srgbClr val="00AEF0"/>
                </a:solidFill>
                <a:latin typeface="SketchBlockBold"/>
              </a:rPr>
              <a:t>#4</a:t>
            </a:r>
            <a:r>
              <a:rPr lang="en-US" b="1" dirty="0">
                <a:solidFill>
                  <a:srgbClr val="F8941E"/>
                </a:solidFill>
                <a:latin typeface="SketchBlockBold"/>
              </a:rPr>
              <a:t>UPDATE EVERYTHING.</a:t>
            </a:r>
          </a:p>
          <a:p>
            <a:pPr marL="0" indent="0">
              <a:buNone/>
            </a:pPr>
            <a:r>
              <a:rPr lang="en-US" sz="2800" dirty="0">
                <a:solidFill>
                  <a:srgbClr val="231F20"/>
                </a:solidFill>
                <a:latin typeface="Asap-Regular"/>
              </a:rPr>
              <a:t>It is important for you and your children to update all devices and software on a regular basis and when notified by the manufacturer or creator. Anytime an update </a:t>
            </a:r>
            <a:br>
              <a:rPr lang="en-US" sz="2800" dirty="0">
                <a:solidFill>
                  <a:srgbClr val="231F20"/>
                </a:solidFill>
                <a:latin typeface="Asap-Regular"/>
              </a:rPr>
            </a:br>
            <a:r>
              <a:rPr lang="en-US" sz="2800" dirty="0">
                <a:solidFill>
                  <a:srgbClr val="231F20"/>
                </a:solidFill>
                <a:latin typeface="Asap-Regular"/>
              </a:rPr>
              <a:t>(often called a patch) is available, a fix was made to a known problem with that device or software. Perhaps there is a way for someone to remove all the information off of a computer or device. Or maybe there is a way for someone to remotely turn on the video camera on your device and take inappropriate videos.</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6202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#4</a:t>
            </a:r>
            <a:r>
              <a:rPr lang="en-US" b="1" dirty="0">
                <a:solidFill>
                  <a:srgbClr val="F8941E"/>
                </a:solidFill>
                <a:latin typeface="SketchBlockBold"/>
              </a:rPr>
              <a:t>UPDATE EVERYTHING.</a:t>
            </a:r>
          </a:p>
          <a:p>
            <a:pPr marL="0" indent="0">
              <a:buNone/>
            </a:pPr>
            <a:r>
              <a:rPr lang="en-US" sz="2800" dirty="0">
                <a:solidFill>
                  <a:srgbClr val="231F20"/>
                </a:solidFill>
                <a:latin typeface="Asap-Regular"/>
              </a:rPr>
              <a:t>In addition to keeping up with the latest patches, install (and keep updated) an anti-virus product. Antivirus products can protect you from certain attacks. And yes, even Mac computers should have anti-virus software too.</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28927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8619762" cy="5058188"/>
          </a:xfrm>
        </p:spPr>
        <p:txBody>
          <a:bodyPr>
            <a:noAutofit/>
          </a:bodyPr>
          <a:lstStyle/>
          <a:p>
            <a:pPr marL="0" indent="0">
              <a:buNone/>
            </a:pPr>
            <a:r>
              <a:rPr lang="en-US" sz="6600" b="1" dirty="0">
                <a:solidFill>
                  <a:srgbClr val="00AEF0"/>
                </a:solidFill>
                <a:latin typeface="SketchBlockBold"/>
              </a:rPr>
              <a:t>#5</a:t>
            </a:r>
            <a:r>
              <a:rPr lang="en-US" b="1" dirty="0">
                <a:solidFill>
                  <a:srgbClr val="F8941E"/>
                </a:solidFill>
                <a:latin typeface="SketchBlockBold"/>
              </a:rPr>
              <a:t>UNDERSTAND TECHNOLOGY.</a:t>
            </a:r>
          </a:p>
          <a:p>
            <a:pPr marL="0" indent="0">
              <a:buNone/>
            </a:pPr>
            <a:r>
              <a:rPr lang="en-US" sz="2800" dirty="0">
                <a:solidFill>
                  <a:srgbClr val="231F20"/>
                </a:solidFill>
                <a:latin typeface="Asap-Regular"/>
              </a:rPr>
              <a:t>Make no mistake, if your children can access the internet, strangers with malicious intent can access your children. This means that you need to understand how your children are accessing the internet—whether on a handheld device, on a handheld game, on an iPhone, on an Android phone, a tablet, a computer, a gaming console, a video media player, or other connected device. Whatever the mode of access, you need to understand how these technologies provide direct access for strangers—even pedophiles—to your child</a:t>
            </a:r>
            <a:r>
              <a:rPr lang="en-US" sz="1200" dirty="0">
                <a:solidFill>
                  <a:srgbClr val="231F20"/>
                </a:solidFill>
                <a:latin typeface="Asap-Regular"/>
              </a:rPr>
              <a:t>.</a:t>
            </a:r>
            <a:endParaRPr lang="en-US" sz="12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9612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#5</a:t>
            </a:r>
            <a:r>
              <a:rPr lang="en-US" b="1" dirty="0">
                <a:solidFill>
                  <a:srgbClr val="F8941E"/>
                </a:solidFill>
                <a:latin typeface="SketchBlockBold"/>
              </a:rPr>
              <a:t>UNDERSTAND TECHNOLOGY.</a:t>
            </a:r>
          </a:p>
          <a:p>
            <a:pPr marL="0" indent="0">
              <a:buNone/>
            </a:pPr>
            <a:r>
              <a:rPr lang="en-US" sz="2800" dirty="0">
                <a:solidFill>
                  <a:srgbClr val="231F20"/>
                </a:solidFill>
                <a:latin typeface="Asap-Regular"/>
              </a:rPr>
              <a:t>It may not be the most exciting literature, but you should read the privacy policy for each device, app, game, or social media community that your child is using. Reading the policy will let you know exactly what information about your children is being collected by the company providing the service AND what</a:t>
            </a:r>
          </a:p>
          <a:p>
            <a:pPr marL="0" indent="0">
              <a:buNone/>
            </a:pPr>
            <a:r>
              <a:rPr lang="en-US" sz="2800" dirty="0">
                <a:solidFill>
                  <a:srgbClr val="231F20"/>
                </a:solidFill>
                <a:latin typeface="Asap-Regular"/>
              </a:rPr>
              <a:t>they can do with that information.</a:t>
            </a:r>
            <a:endParaRPr lang="en-US" sz="12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13102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6600" b="1" dirty="0">
                <a:solidFill>
                  <a:srgbClr val="00AEF0"/>
                </a:solidFill>
                <a:latin typeface="SketchBlockBold"/>
              </a:rPr>
              <a:t>#5</a:t>
            </a:r>
            <a:r>
              <a:rPr lang="en-US" b="1" dirty="0">
                <a:solidFill>
                  <a:srgbClr val="F8941E"/>
                </a:solidFill>
                <a:latin typeface="SketchBlockBold"/>
              </a:rPr>
              <a:t>UNDERSTAND TECHNOLOGY.</a:t>
            </a:r>
          </a:p>
          <a:p>
            <a:pPr marL="0" indent="0">
              <a:buNone/>
            </a:pPr>
            <a:r>
              <a:rPr lang="en-US" sz="2800" dirty="0">
                <a:solidFill>
                  <a:srgbClr val="231F20"/>
                </a:solidFill>
                <a:latin typeface="Asap-Regular"/>
              </a:rPr>
              <a:t>Next, look for the available parental controls for each. Some apps, games, and social platforms offer options that can limit who your child can talk to, as well as who can contact your child. If there is an option to create private profiles, consider doing so and talk to your child about not allowing people they do not know in the physical world to connect with them.</a:t>
            </a:r>
            <a:endParaRPr lang="en-US" sz="12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0968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2812264" y="1202004"/>
            <a:ext cx="9196856" cy="5058188"/>
          </a:xfrm>
        </p:spPr>
        <p:txBody>
          <a:bodyPr>
            <a:noAutofit/>
          </a:bodyPr>
          <a:lstStyle/>
          <a:p>
            <a:pPr marL="0" indent="0">
              <a:buNone/>
            </a:pPr>
            <a:r>
              <a:rPr lang="en-US" sz="6600" b="1" dirty="0">
                <a:solidFill>
                  <a:srgbClr val="00AEF0"/>
                </a:solidFill>
                <a:latin typeface="SketchBlockBold"/>
              </a:rPr>
              <a:t>#6</a:t>
            </a:r>
            <a:r>
              <a:rPr lang="en-US" b="1" dirty="0">
                <a:solidFill>
                  <a:srgbClr val="F8941E"/>
                </a:solidFill>
                <a:latin typeface="SketchBlockBold"/>
              </a:rPr>
              <a:t>SET SECURITY FREEZES.</a:t>
            </a:r>
          </a:p>
          <a:p>
            <a:pPr marL="0" indent="0">
              <a:buNone/>
            </a:pPr>
            <a:r>
              <a:rPr lang="en-US" sz="2800" dirty="0">
                <a:solidFill>
                  <a:srgbClr val="231F20"/>
                </a:solidFill>
                <a:latin typeface="Asap-Regular"/>
              </a:rPr>
              <a:t>The disadvantage of being part of an online community is that all of our personal information is online too (yours and your kids!). If you have ever received a letter from a merchant alerting you to your private information being stolen, you likely were offered free monitoring service for a year or </a:t>
            </a:r>
            <a:br>
              <a:rPr lang="en-US" sz="2800" dirty="0">
                <a:solidFill>
                  <a:srgbClr val="231F20"/>
                </a:solidFill>
                <a:latin typeface="Asap-Regular"/>
              </a:rPr>
            </a:br>
            <a:r>
              <a:rPr lang="en-US" sz="2800" dirty="0">
                <a:solidFill>
                  <a:srgbClr val="231F20"/>
                </a:solidFill>
                <a:latin typeface="Asap-Regular"/>
              </a:rPr>
              <a:t>two—as a method to protect you from identity theft. The reality is that monitoring is not enough. Someone can still open an account in your name and ruin your credit history. You would be alerted after the fact and the credit monitoring firm may help you clean up the mess.</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425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Th3 </a:t>
            </a:r>
            <a:r>
              <a:rPr lang="en-US" dirty="0" err="1">
                <a:solidFill>
                  <a:schemeClr val="accent2"/>
                </a:solidFill>
              </a:rPr>
              <a:t>S@vvy</a:t>
            </a:r>
            <a:r>
              <a:rPr lang="en-US" dirty="0">
                <a:solidFill>
                  <a:schemeClr val="accent2"/>
                </a:solidFill>
              </a:rPr>
              <a:t> </a:t>
            </a:r>
            <a:r>
              <a:rPr lang="en-US" dirty="0" err="1">
                <a:solidFill>
                  <a:schemeClr val="accent2"/>
                </a:solidFill>
              </a:rPr>
              <a:t>S!x</a:t>
            </a:r>
            <a:endParaRPr lang="en-US" dirty="0">
              <a:solidFill>
                <a:schemeClr val="accent2"/>
              </a:solidFill>
            </a:endParaRPr>
          </a:p>
        </p:txBody>
      </p:sp>
      <p:sp>
        <p:nvSpPr>
          <p:cNvPr id="3" name="Content Placeholder 2"/>
          <p:cNvSpPr>
            <a:spLocks noGrp="1"/>
          </p:cNvSpPr>
          <p:nvPr>
            <p:ph idx="1"/>
          </p:nvPr>
        </p:nvSpPr>
        <p:spPr>
          <a:xfrm>
            <a:off x="3261360" y="1202004"/>
            <a:ext cx="6949440" cy="5058188"/>
          </a:xfrm>
        </p:spPr>
        <p:txBody>
          <a:bodyPr>
            <a:noAutofit/>
          </a:bodyPr>
          <a:lstStyle/>
          <a:p>
            <a:pPr marL="0" indent="0">
              <a:buNone/>
            </a:pPr>
            <a:r>
              <a:rPr lang="en-US" sz="6600" b="1" dirty="0">
                <a:solidFill>
                  <a:srgbClr val="00AEF0"/>
                </a:solidFill>
                <a:latin typeface="SketchBlockBold"/>
              </a:rPr>
              <a:t>#6</a:t>
            </a:r>
            <a:r>
              <a:rPr lang="en-US" b="1" dirty="0">
                <a:solidFill>
                  <a:srgbClr val="F8941E"/>
                </a:solidFill>
                <a:latin typeface="SketchBlockBold"/>
              </a:rPr>
              <a:t>SET SECURITY FREEZES.</a:t>
            </a:r>
          </a:p>
          <a:p>
            <a:pPr marL="0" indent="0">
              <a:buNone/>
            </a:pPr>
            <a:r>
              <a:rPr lang="en-US" sz="2800" dirty="0">
                <a:solidFill>
                  <a:srgbClr val="231F20"/>
                </a:solidFill>
                <a:latin typeface="Asap-Regular"/>
              </a:rPr>
              <a:t>There is another option, and it is free </a:t>
            </a:r>
            <a:br>
              <a:rPr lang="en-US" sz="2800" dirty="0">
                <a:solidFill>
                  <a:srgbClr val="231F20"/>
                </a:solidFill>
                <a:latin typeface="Asap-Regular"/>
              </a:rPr>
            </a:br>
            <a:r>
              <a:rPr lang="en-US" sz="2800" dirty="0">
                <a:solidFill>
                  <a:srgbClr val="231F20"/>
                </a:solidFill>
                <a:latin typeface="Asap-Regular"/>
              </a:rPr>
              <a:t>(or inexpensive, depending on where you live). Contact each of the three credit reporting agencies (TransUnion, Equifax, and Experian) and place a security freeze on your credit file. With a security freeze on your credit file, no one can open a new account (take out a mortgage, a car loan, or other financial commitment on your behalf) unless they have your secret pin.</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7456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202004"/>
            <a:ext cx="6897642" cy="5058188"/>
          </a:xfrm>
        </p:spPr>
        <p:txBody>
          <a:bodyPr>
            <a:noAutofit/>
          </a:bodyPr>
          <a:lstStyle/>
          <a:p>
            <a:pPr marL="0" indent="0">
              <a:buNone/>
            </a:pPr>
            <a:r>
              <a:rPr lang="en-US" sz="2800" i="1" dirty="0"/>
              <a:t>A study by Pew Research Center found that almost all Americans (90%) now have a cell phone and 58% own a smartphone. </a:t>
            </a:r>
          </a:p>
          <a:p>
            <a:pPr marL="0" indent="0">
              <a:buNone/>
            </a:pPr>
            <a:endParaRPr lang="en-US" sz="2800" i="1" dirty="0"/>
          </a:p>
          <a:p>
            <a:pPr marL="0" indent="0">
              <a:buNone/>
            </a:pPr>
            <a:r>
              <a:rPr lang="en-US" sz="2800" i="1" dirty="0"/>
              <a:t>We are increasingly using phones for banking, online shopping, and social media. The more we travel and access the Internet on the go, the more risks we face on our mobile devices.</a:t>
            </a:r>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3822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202004"/>
            <a:ext cx="6897642" cy="5058188"/>
          </a:xfrm>
        </p:spPr>
        <p:txBody>
          <a:bodyPr>
            <a:noAutofit/>
          </a:bodyPr>
          <a:lstStyle/>
          <a:p>
            <a:pPr marL="0" indent="0">
              <a:spcAft>
                <a:spcPts val="600"/>
              </a:spcAft>
              <a:buNone/>
            </a:pPr>
            <a:r>
              <a:rPr lang="en-US" sz="2800" b="1" dirty="0">
                <a:solidFill>
                  <a:srgbClr val="2B3676"/>
                </a:solidFill>
              </a:rPr>
              <a:t>Tips for Securing Mobile Devices: </a:t>
            </a:r>
          </a:p>
          <a:p>
            <a:r>
              <a:rPr lang="en-US" sz="2800" b="1" dirty="0"/>
              <a:t>Think Before You Connect</a:t>
            </a:r>
            <a:r>
              <a:rPr lang="en-US" sz="2800" dirty="0"/>
              <a:t>. Before you connect to any public Wi-Fi hotspot, confirm the name of the network and exact login procedures to ensure that the network is legitimate. </a:t>
            </a:r>
          </a:p>
          <a:p>
            <a:r>
              <a:rPr lang="en-US" sz="2800" b="1" dirty="0"/>
              <a:t>Guard Your Mobile Device</a:t>
            </a:r>
            <a:r>
              <a:rPr lang="en-US" sz="2800" dirty="0"/>
              <a:t>. In order to prevent theft, unauthorized access, and loss of sensitive information, never leave your mobile devices unattended in a public place. </a:t>
            </a:r>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293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202004"/>
            <a:ext cx="6897642" cy="5058188"/>
          </a:xfrm>
        </p:spPr>
        <p:txBody>
          <a:bodyPr>
            <a:noAutofit/>
          </a:bodyPr>
          <a:lstStyle/>
          <a:p>
            <a:pPr marL="0" indent="0">
              <a:spcAft>
                <a:spcPts val="600"/>
              </a:spcAft>
              <a:buNone/>
            </a:pPr>
            <a:r>
              <a:rPr lang="en-US" sz="2800" b="1" dirty="0">
                <a:solidFill>
                  <a:srgbClr val="2B3676"/>
                </a:solidFill>
              </a:rPr>
              <a:t>Tips for Securing Mobile Devices: </a:t>
            </a:r>
          </a:p>
          <a:p>
            <a:r>
              <a:rPr lang="en-US" sz="2800" b="1" dirty="0"/>
              <a:t>Keep It Locked. </a:t>
            </a:r>
            <a:r>
              <a:rPr lang="en-US" sz="2800" dirty="0"/>
              <a:t>Always lock your device when you are not using it. Use strong PINs and passwords to prevent others from accessing your device. </a:t>
            </a:r>
          </a:p>
          <a:p>
            <a:r>
              <a:rPr lang="en-US" sz="2800" b="1" dirty="0"/>
              <a:t>Update Your Mobile Software. </a:t>
            </a:r>
            <a:r>
              <a:rPr lang="en-US" sz="2800" dirty="0"/>
              <a:t>Keep your operating system software and apps updated, which will improve your device’s ability to defend against malware. </a:t>
            </a:r>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706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plus(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202004"/>
            <a:ext cx="6897642" cy="5058188"/>
          </a:xfrm>
        </p:spPr>
        <p:txBody>
          <a:bodyPr>
            <a:noAutofit/>
          </a:bodyPr>
          <a:lstStyle/>
          <a:p>
            <a:pPr marL="0" indent="0">
              <a:spcAft>
                <a:spcPts val="600"/>
              </a:spcAft>
              <a:buNone/>
            </a:pPr>
            <a:r>
              <a:rPr lang="en-US" sz="2800" b="1" dirty="0">
                <a:solidFill>
                  <a:srgbClr val="2B3676"/>
                </a:solidFill>
              </a:rPr>
              <a:t>Tips for Securing Mobile Devices: </a:t>
            </a:r>
          </a:p>
          <a:p>
            <a:r>
              <a:rPr lang="en-US" sz="2800" b="1" dirty="0"/>
              <a:t>Only Connect to the Internet if Needed. </a:t>
            </a:r>
            <a:r>
              <a:rPr lang="en-US" sz="2800" dirty="0"/>
              <a:t>Disconnect your device from the Internet when you aren’t using it and make sure your device isn’t programmed to automatically connect to Wi-Fi.  </a:t>
            </a:r>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520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edge">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202004"/>
            <a:ext cx="6897642" cy="5058188"/>
          </a:xfrm>
        </p:spPr>
        <p:txBody>
          <a:bodyPr>
            <a:noAutofit/>
          </a:bodyPr>
          <a:lstStyle/>
          <a:p>
            <a:pPr marL="0" indent="0">
              <a:spcAft>
                <a:spcPts val="600"/>
              </a:spcAft>
              <a:buNone/>
            </a:pPr>
            <a:r>
              <a:rPr lang="en-US" sz="2800" b="1" dirty="0">
                <a:solidFill>
                  <a:srgbClr val="2B3676"/>
                </a:solidFill>
              </a:rPr>
              <a:t>Tips for Securing Mobile Devices: </a:t>
            </a:r>
          </a:p>
          <a:p>
            <a:r>
              <a:rPr lang="en-US" sz="2800" b="1" dirty="0"/>
              <a:t>Know Your Apps</a:t>
            </a:r>
            <a:r>
              <a:rPr lang="en-US" sz="2800" dirty="0"/>
              <a:t>. Be sure to thoroughly review the details and specifications of an application before you download it. Delete any apps that you are not using to increase your security. Double-check how the app will be using your information (Example: does it need access to your pictures or contact list? If so, why?)</a:t>
            </a:r>
            <a:endParaRPr lang="en-US" sz="2800" b="1" dirty="0"/>
          </a:p>
        </p:txBody>
      </p:sp>
      <p:cxnSp>
        <p:nvCxnSpPr>
          <p:cNvPr id="6" name="Straight Connector 5"/>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227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417639"/>
            <a:ext cx="7046370" cy="4708525"/>
          </a:xfrm>
        </p:spPr>
        <p:txBody>
          <a:bodyPr>
            <a:noAutofit/>
          </a:bodyPr>
          <a:lstStyle/>
          <a:p>
            <a:pPr marL="0" indent="0">
              <a:spcAft>
                <a:spcPts val="1200"/>
              </a:spcAft>
              <a:buNone/>
            </a:pPr>
            <a:r>
              <a:rPr lang="en-US" sz="2000" b="1" i="1" dirty="0"/>
              <a:t>When you play games, video chat, or surf the web on a cell phone or tablet, you are accessing the Internet on the go. We need to be careful when using cell phones just like we are careful when using a computer. </a:t>
            </a:r>
            <a:endParaRPr lang="en-US" strike="sngStrike" dirty="0"/>
          </a:p>
          <a:p>
            <a:pPr marL="0" indent="0">
              <a:lnSpc>
                <a:spcPct val="120000"/>
              </a:lnSpc>
              <a:buNone/>
            </a:pPr>
            <a:r>
              <a:rPr lang="en-US" sz="2800" b="1" dirty="0">
                <a:solidFill>
                  <a:srgbClr val="2B3676"/>
                </a:solidFill>
              </a:rPr>
              <a:t>Cyber Tips for Kids</a:t>
            </a:r>
            <a:endParaRPr lang="en-US" sz="2800" dirty="0">
              <a:solidFill>
                <a:srgbClr val="2B3676"/>
              </a:solidFill>
            </a:endParaRPr>
          </a:p>
          <a:p>
            <a:pPr>
              <a:spcAft>
                <a:spcPts val="600"/>
              </a:spcAft>
            </a:pPr>
            <a:r>
              <a:rPr lang="en-US" sz="2800" b="1" dirty="0"/>
              <a:t>Keep a close eye on your mobile device. </a:t>
            </a:r>
            <a:r>
              <a:rPr lang="en-US" sz="2800" dirty="0"/>
              <a:t>Never leave your mobile devices unattended. </a:t>
            </a:r>
            <a:endParaRPr lang="en-US" sz="1200" b="1" dirty="0">
              <a:solidFill>
                <a:srgbClr val="FF0000"/>
              </a:solidFill>
            </a:endParaRPr>
          </a:p>
          <a:p>
            <a:pPr>
              <a:spcAft>
                <a:spcPts val="600"/>
              </a:spcAft>
            </a:pPr>
            <a:endParaRPr lang="en-US" sz="1200" dirty="0">
              <a:solidFill>
                <a:srgbClr val="FF0000"/>
              </a:solidFill>
            </a:endParaRPr>
          </a:p>
          <a:p>
            <a:pPr>
              <a:spcAft>
                <a:spcPts val="600"/>
              </a:spcAft>
            </a:pPr>
            <a:endParaRPr lang="en-US" sz="1200" dirty="0"/>
          </a:p>
          <a:p>
            <a:pPr>
              <a:spcAft>
                <a:spcPts val="600"/>
              </a:spcAft>
            </a:pPr>
            <a:endParaRPr lang="en-US" sz="2700" dirty="0"/>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67132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417639"/>
            <a:ext cx="7046370" cy="4708525"/>
          </a:xfrm>
        </p:spPr>
        <p:txBody>
          <a:bodyPr>
            <a:noAutofit/>
          </a:bodyPr>
          <a:lstStyle/>
          <a:p>
            <a:pPr marL="0" indent="0">
              <a:spcAft>
                <a:spcPts val="1200"/>
              </a:spcAft>
              <a:buNone/>
            </a:pPr>
            <a:r>
              <a:rPr lang="en-US" sz="2000" b="1" i="1" dirty="0"/>
              <a:t>When you play games, video chat, or surf the web on a cell phone or tablet, you are accessing the Internet on the go. We need to be careful when using cell phones just like we are careful when using a computer. </a:t>
            </a:r>
            <a:endParaRPr lang="en-US" strike="sngStrike" dirty="0"/>
          </a:p>
          <a:p>
            <a:pPr marL="0" indent="0">
              <a:lnSpc>
                <a:spcPct val="120000"/>
              </a:lnSpc>
              <a:buNone/>
            </a:pPr>
            <a:r>
              <a:rPr lang="en-US" sz="2800" b="1" dirty="0">
                <a:solidFill>
                  <a:srgbClr val="2B3676"/>
                </a:solidFill>
              </a:rPr>
              <a:t>Cyber Tips for Kids</a:t>
            </a:r>
            <a:endParaRPr lang="en-US" sz="2800" dirty="0">
              <a:solidFill>
                <a:srgbClr val="2B3676"/>
              </a:solidFill>
            </a:endParaRPr>
          </a:p>
          <a:p>
            <a:pPr>
              <a:spcAft>
                <a:spcPts val="600"/>
              </a:spcAft>
            </a:pPr>
            <a:r>
              <a:rPr lang="en-US" sz="2800" b="1" dirty="0"/>
              <a:t>Keep It Locked. </a:t>
            </a:r>
            <a:r>
              <a:rPr lang="en-US" sz="2800" dirty="0"/>
              <a:t>Always lock your device when you are not using it. Use strong passwords to prevent others from accessing your device. Never share your passwords with someone other than your parent or guardian.</a:t>
            </a:r>
            <a:endParaRPr lang="en-US" sz="1200" b="1" dirty="0">
              <a:solidFill>
                <a:srgbClr val="FF0000"/>
              </a:solidFill>
            </a:endParaRPr>
          </a:p>
          <a:p>
            <a:pPr>
              <a:spcAft>
                <a:spcPts val="600"/>
              </a:spcAft>
            </a:pPr>
            <a:endParaRPr lang="en-US" sz="1200" dirty="0">
              <a:solidFill>
                <a:srgbClr val="FF0000"/>
              </a:solidFill>
            </a:endParaRPr>
          </a:p>
          <a:p>
            <a:pPr>
              <a:spcAft>
                <a:spcPts val="600"/>
              </a:spcAft>
            </a:pPr>
            <a:endParaRPr lang="en-US" sz="1200" dirty="0"/>
          </a:p>
          <a:p>
            <a:pPr>
              <a:spcAft>
                <a:spcPts val="600"/>
              </a:spcAft>
            </a:pPr>
            <a:endParaRPr lang="en-US" sz="2700" dirty="0"/>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4876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417639"/>
            <a:ext cx="7046370" cy="4708525"/>
          </a:xfrm>
        </p:spPr>
        <p:txBody>
          <a:bodyPr>
            <a:noAutofit/>
          </a:bodyPr>
          <a:lstStyle/>
          <a:p>
            <a:pPr marL="0" indent="0">
              <a:spcAft>
                <a:spcPts val="1200"/>
              </a:spcAft>
              <a:buNone/>
            </a:pPr>
            <a:r>
              <a:rPr lang="en-US" sz="2000" b="1" i="1" dirty="0"/>
              <a:t>When you play games, video chat, or surf the web on a cell phone or tablet, you are accessing the Internet on the go. We need to be careful when using cell phones just like we are careful when using a computer. </a:t>
            </a:r>
            <a:endParaRPr lang="en-US" strike="sngStrike" dirty="0"/>
          </a:p>
          <a:p>
            <a:pPr marL="0" indent="0">
              <a:lnSpc>
                <a:spcPct val="120000"/>
              </a:lnSpc>
              <a:buNone/>
            </a:pPr>
            <a:r>
              <a:rPr lang="en-US" sz="2800" b="1" dirty="0">
                <a:solidFill>
                  <a:srgbClr val="2B3676"/>
                </a:solidFill>
              </a:rPr>
              <a:t>Cyber Tips for Kids</a:t>
            </a:r>
            <a:endParaRPr lang="en-US" sz="2800" dirty="0">
              <a:solidFill>
                <a:srgbClr val="2B3676"/>
              </a:solidFill>
            </a:endParaRPr>
          </a:p>
          <a:p>
            <a:pPr>
              <a:spcAft>
                <a:spcPts val="600"/>
              </a:spcAft>
            </a:pPr>
            <a:r>
              <a:rPr lang="en-US" sz="2800" b="1" dirty="0"/>
              <a:t>Know Your Apps</a:t>
            </a:r>
            <a:r>
              <a:rPr lang="en-US" sz="2800" dirty="0"/>
              <a:t>. Check with your parents before you download an app and review the settings with them. </a:t>
            </a:r>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29402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solidFill>
              </a:rPr>
              <a:t>MOBILE SECURITY </a:t>
            </a:r>
          </a:p>
        </p:txBody>
      </p:sp>
      <p:sp>
        <p:nvSpPr>
          <p:cNvPr id="3" name="Content Placeholder 2"/>
          <p:cNvSpPr>
            <a:spLocks noGrp="1"/>
          </p:cNvSpPr>
          <p:nvPr>
            <p:ph idx="1"/>
          </p:nvPr>
        </p:nvSpPr>
        <p:spPr>
          <a:xfrm>
            <a:off x="3313158" y="1417639"/>
            <a:ext cx="7046370" cy="4708525"/>
          </a:xfrm>
        </p:spPr>
        <p:txBody>
          <a:bodyPr>
            <a:noAutofit/>
          </a:bodyPr>
          <a:lstStyle/>
          <a:p>
            <a:pPr marL="0" indent="0">
              <a:spcAft>
                <a:spcPts val="1200"/>
              </a:spcAft>
              <a:buNone/>
            </a:pPr>
            <a:r>
              <a:rPr lang="en-US" sz="2000" b="1" i="1" dirty="0"/>
              <a:t>When you play games, video chat, or surf the web on a cell phone or tablet, you are accessing the Internet on the go. We need to be careful when using cell phones just like we are careful when using a computer. </a:t>
            </a:r>
            <a:endParaRPr lang="en-US" strike="sngStrike" dirty="0"/>
          </a:p>
          <a:p>
            <a:pPr marL="0" indent="0">
              <a:lnSpc>
                <a:spcPct val="120000"/>
              </a:lnSpc>
              <a:buNone/>
            </a:pPr>
            <a:r>
              <a:rPr lang="en-US" sz="2800" b="1" dirty="0">
                <a:solidFill>
                  <a:srgbClr val="2B3676"/>
                </a:solidFill>
              </a:rPr>
              <a:t>Cyber Tips for Kids</a:t>
            </a:r>
            <a:endParaRPr lang="en-US" sz="2800" dirty="0">
              <a:solidFill>
                <a:srgbClr val="2B3676"/>
              </a:solidFill>
            </a:endParaRPr>
          </a:p>
          <a:p>
            <a:pPr>
              <a:spcAft>
                <a:spcPts val="600"/>
              </a:spcAft>
            </a:pPr>
            <a:r>
              <a:rPr lang="en-US" sz="2800" b="1" dirty="0"/>
              <a:t>Only Connect to the Internet if Needed. </a:t>
            </a:r>
            <a:r>
              <a:rPr lang="en-US" sz="2800" dirty="0"/>
              <a:t>Disconnect your device from the Internet when you aren’t using it and make sure your device isn’t set to automatically connect to Wi-Fi. </a:t>
            </a:r>
            <a:r>
              <a:rPr lang="en-US" sz="1200" dirty="0"/>
              <a:t> </a:t>
            </a:r>
          </a:p>
          <a:p>
            <a:pPr>
              <a:spcAft>
                <a:spcPts val="600"/>
              </a:spcAft>
            </a:pPr>
            <a:endParaRPr lang="en-US" sz="1200" b="1" dirty="0">
              <a:solidFill>
                <a:srgbClr val="FF0000"/>
              </a:solidFill>
            </a:endParaRPr>
          </a:p>
          <a:p>
            <a:pPr>
              <a:spcAft>
                <a:spcPts val="600"/>
              </a:spcAft>
            </a:pPr>
            <a:endParaRPr lang="en-US" sz="1200" dirty="0">
              <a:solidFill>
                <a:srgbClr val="FF0000"/>
              </a:solidFill>
            </a:endParaRPr>
          </a:p>
          <a:p>
            <a:pPr>
              <a:spcAft>
                <a:spcPts val="600"/>
              </a:spcAft>
            </a:pPr>
            <a:endParaRPr lang="en-US" sz="1200" dirty="0"/>
          </a:p>
          <a:p>
            <a:pPr>
              <a:spcAft>
                <a:spcPts val="600"/>
              </a:spcAft>
            </a:pPr>
            <a:endParaRPr lang="en-US" sz="2700" dirty="0"/>
          </a:p>
        </p:txBody>
      </p:sp>
      <p:cxnSp>
        <p:nvCxnSpPr>
          <p:cNvPr id="4" name="Straight Connector 3"/>
          <p:cNvCxnSpPr/>
          <p:nvPr/>
        </p:nvCxnSpPr>
        <p:spPr>
          <a:xfrm>
            <a:off x="3390050" y="51791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128071"/>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90716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COMMON SENSE RULES </a:t>
            </a:r>
            <a:br>
              <a:rPr lang="en-US" dirty="0">
                <a:solidFill>
                  <a:schemeClr val="accent2"/>
                </a:solidFill>
              </a:rPr>
            </a:br>
            <a:r>
              <a:rPr lang="en-US" dirty="0">
                <a:solidFill>
                  <a:schemeClr val="accent2"/>
                </a:solidFill>
              </a:rPr>
              <a:t>APPLY ONLINE</a:t>
            </a:r>
          </a:p>
        </p:txBody>
      </p:sp>
      <p:sp>
        <p:nvSpPr>
          <p:cNvPr id="3" name="Content Placeholder 2"/>
          <p:cNvSpPr>
            <a:spLocks noGrp="1"/>
          </p:cNvSpPr>
          <p:nvPr>
            <p:ph idx="1"/>
          </p:nvPr>
        </p:nvSpPr>
        <p:spPr/>
        <p:txBody>
          <a:bodyPr>
            <a:normAutofit fontScale="62500" lnSpcReduction="20000"/>
          </a:bodyPr>
          <a:lstStyle/>
          <a:p>
            <a:r>
              <a:rPr lang="en-US" b="1" dirty="0">
                <a:solidFill>
                  <a:schemeClr val="accent1"/>
                </a:solidFill>
              </a:rPr>
              <a:t>Don’t talk to strangers</a:t>
            </a:r>
            <a:r>
              <a:rPr lang="en-US" dirty="0">
                <a:solidFill>
                  <a:schemeClr val="accent1"/>
                </a:solidFill>
              </a:rPr>
              <a:t>. </a:t>
            </a:r>
            <a:r>
              <a:rPr lang="en-US" dirty="0"/>
              <a:t>Don't communicate with strangers online and never agree to meet in person. Tell a parent, teacher, or an adult you trust if a stranger contacts you in a chat room, through email, or via text messaging.</a:t>
            </a:r>
          </a:p>
          <a:p>
            <a:pPr marL="0" indent="0">
              <a:buNone/>
            </a:pPr>
            <a:r>
              <a:rPr lang="en-US" dirty="0"/>
              <a:t> </a:t>
            </a:r>
            <a:endParaRPr lang="en-US" dirty="0">
              <a:solidFill>
                <a:srgbClr val="2B3676"/>
              </a:solidFill>
            </a:endParaRPr>
          </a:p>
          <a:p>
            <a:r>
              <a:rPr lang="en-US" b="1" dirty="0">
                <a:solidFill>
                  <a:srgbClr val="2B3676"/>
                </a:solidFill>
              </a:rPr>
              <a:t>Look both ways before crossing the street</a:t>
            </a:r>
            <a:r>
              <a:rPr lang="en-US" dirty="0">
                <a:solidFill>
                  <a:srgbClr val="2B3676"/>
                </a:solidFill>
              </a:rPr>
              <a:t>. </a:t>
            </a:r>
            <a:r>
              <a:rPr lang="en-US" dirty="0"/>
              <a:t>Don't enter contests, join clubs, or share your personal information for any reason, unless your parents say it's OK. Your name, address, age, phone number, birthday, email address, where you go to school, and other facts about you are personal and shouldn’t be shared without checking first.</a:t>
            </a:r>
          </a:p>
          <a:p>
            <a:endParaRPr lang="en-US" dirty="0"/>
          </a:p>
          <a:p>
            <a:r>
              <a:rPr lang="en-US" b="1" dirty="0">
                <a:solidFill>
                  <a:srgbClr val="2B3676"/>
                </a:solidFill>
              </a:rPr>
              <a:t>If the offer seems too good to be true, then it probably is</a:t>
            </a:r>
            <a:r>
              <a:rPr lang="en-US" dirty="0">
                <a:solidFill>
                  <a:srgbClr val="2B3676"/>
                </a:solidFill>
              </a:rPr>
              <a:t>. </a:t>
            </a:r>
            <a:r>
              <a:rPr lang="en-US" dirty="0"/>
              <a:t>How many of you have ever received an email offering something free, like a cell phone or concert tickets? These are tricks designed to get you to give up personal information or click on links to automatically install malware or spyware.</a:t>
            </a:r>
          </a:p>
          <a:p>
            <a:pPr marL="0" indent="0">
              <a:lnSpc>
                <a:spcPct val="120000"/>
              </a:lnSpc>
              <a:buNone/>
            </a:pPr>
            <a:endParaRPr lang="en-US" dirty="0"/>
          </a:p>
        </p:txBody>
      </p:sp>
      <p:cxnSp>
        <p:nvCxnSpPr>
          <p:cNvPr id="4" name="Straight Connector 3"/>
          <p:cNvCxnSpPr/>
          <p:nvPr/>
        </p:nvCxnSpPr>
        <p:spPr>
          <a:xfrm>
            <a:off x="3390050" y="333452"/>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90050" y="1319639"/>
            <a:ext cx="682075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133309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The End</a:t>
            </a:r>
          </a:p>
        </p:txBody>
      </p:sp>
      <p:sp>
        <p:nvSpPr>
          <p:cNvPr id="3" name="Content Placeholder 2"/>
          <p:cNvSpPr>
            <a:spLocks noGrp="1"/>
          </p:cNvSpPr>
          <p:nvPr>
            <p:ph type="body" idx="1"/>
          </p:nvPr>
        </p:nvSpPr>
        <p:spPr>
          <a:xfrm>
            <a:off x="6090574" y="801866"/>
            <a:ext cx="5306084" cy="5230634"/>
          </a:xfrm>
        </p:spPr>
        <p:txBody>
          <a:bodyPr anchor="ctr">
            <a:normAutofit/>
          </a:bodyPr>
          <a:lstStyle/>
          <a:p>
            <a:endParaRPr sz="2400">
              <a:solidFill>
                <a:srgbClr val="000000"/>
              </a:solidFill>
            </a:endParaRPr>
          </a:p>
        </p:txBody>
      </p:sp>
    </p:spTree>
    <p:extLst>
      <p:ext uri="{BB962C8B-B14F-4D97-AF65-F5344CB8AC3E}">
        <p14:creationId xmlns:p14="http://schemas.microsoft.com/office/powerpoint/2010/main" val="383412623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1">
      <a:dk1>
        <a:sysClr val="windowText" lastClr="000000"/>
      </a:dk1>
      <a:lt1>
        <a:sysClr val="window" lastClr="FFFFFF"/>
      </a:lt1>
      <a:dk2>
        <a:srgbClr val="5B2865"/>
      </a:dk2>
      <a:lt2>
        <a:srgbClr val="8C3C8A"/>
      </a:lt2>
      <a:accent1>
        <a:srgbClr val="2B3676"/>
      </a:accent1>
      <a:accent2>
        <a:srgbClr val="3883BD"/>
      </a:accent2>
      <a:accent3>
        <a:srgbClr val="244B5C"/>
      </a:accent3>
      <a:accent4>
        <a:srgbClr val="308C89"/>
      </a:accent4>
      <a:accent5>
        <a:srgbClr val="968B37"/>
      </a:accent5>
      <a:accent6>
        <a:srgbClr val="D9AD33"/>
      </a:accent6>
      <a:hlink>
        <a:srgbClr val="47474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9">
    <wetp:webextensionref xmlns:r="http://schemas.openxmlformats.org/officeDocument/2006/relationships" r:id="rId1"/>
  </wetp:taskpane>
  <wetp:taskpane dockstate="right" visibility="0" width="350" row="8">
    <wetp:webextensionref xmlns:r="http://schemas.openxmlformats.org/officeDocument/2006/relationships" r:id="rId2"/>
  </wetp:taskpane>
  <wetp:taskpane dockstate="right" visibility="0" width="350" row="9">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13B926F8-E8C4-46E9-882C-71D40F1C0949}">
  <we:reference id="wa104178141" version="3.10.0.197" store="en-US" storeType="OMEX"/>
  <we:alternateReferences>
    <we:reference id="wa104178141" version="3.10.0.197" store="WA10417814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7E367DED-8A02-4EB9-B66C-75AB68D27043}">
  <we:reference id="wa104380510" version="1.0.0.3" store="en-US"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76F066DD-8593-4332-81AF-461FC2E40D29}">
  <we:reference id="wa104380255" version="1.3.0.0" store="en-US" storeType="OMEX"/>
  <we:alternateReferences>
    <we:reference id="wa104380255" version="1.3.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WebA0EC</Template>
  <TotalTime>3151</TotalTime>
  <Words>8534</Words>
  <Application>Microsoft Office PowerPoint</Application>
  <PresentationFormat>Widescreen</PresentationFormat>
  <Paragraphs>705</Paragraphs>
  <Slides>82</Slides>
  <Notes>41</Notes>
  <HiddenSlides>0</HiddenSlides>
  <MMClips>18</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82</vt:i4>
      </vt:variant>
    </vt:vector>
  </HeadingPairs>
  <TitlesOfParts>
    <vt:vector size="97" baseType="lpstr">
      <vt:lpstr>Arial</vt:lpstr>
      <vt:lpstr>Asap-Bold</vt:lpstr>
      <vt:lpstr>Asap-Regular</vt:lpstr>
      <vt:lpstr>Calibri</vt:lpstr>
      <vt:lpstr>Calibri Light</vt:lpstr>
      <vt:lpstr>Corbel</vt:lpstr>
      <vt:lpstr>SketchBlockBold</vt:lpstr>
      <vt:lpstr>Wingdings</vt:lpstr>
      <vt:lpstr>Wingdings 2</vt:lpstr>
      <vt:lpstr>Wingdings 3</vt:lpstr>
      <vt:lpstr>Office Theme</vt:lpstr>
      <vt:lpstr>Module</vt:lpstr>
      <vt:lpstr>Office Theme</vt:lpstr>
      <vt:lpstr>Office Theme</vt:lpstr>
      <vt:lpstr>Acrobat Document</vt:lpstr>
      <vt:lpstr>Cyber-security </vt:lpstr>
      <vt:lpstr>PowerPoint Presentation</vt:lpstr>
      <vt:lpstr>PowerPoint Presentation</vt:lpstr>
      <vt:lpstr>Topics</vt:lpstr>
      <vt:lpstr>Identity Theft</vt:lpstr>
      <vt:lpstr>Identity Theft: What is it?</vt:lpstr>
      <vt:lpstr>Identity Theft</vt:lpstr>
      <vt:lpstr>Identity Theft: Types</vt:lpstr>
      <vt:lpstr>Financial Information Identity Theft</vt:lpstr>
      <vt:lpstr>Financial Information Identity Theft</vt:lpstr>
      <vt:lpstr>Financial Information Identity Theft</vt:lpstr>
      <vt:lpstr>Financial Information Identity Theft</vt:lpstr>
      <vt:lpstr>Benefit Fraud</vt:lpstr>
      <vt:lpstr>Identity Cloning</vt:lpstr>
      <vt:lpstr>Data Collections Fraud</vt:lpstr>
      <vt:lpstr>Data Collections Fraud</vt:lpstr>
      <vt:lpstr>Data Collections Fraud</vt:lpstr>
      <vt:lpstr>Data Collections Fraud</vt:lpstr>
      <vt:lpstr>Data Collections Fraud</vt:lpstr>
      <vt:lpstr>Data Collections Fraud</vt:lpstr>
      <vt:lpstr>Medical Identity Theft </vt:lpstr>
      <vt:lpstr>Cyber Identity Theft</vt:lpstr>
      <vt:lpstr>Cyber Identity Theft</vt:lpstr>
      <vt:lpstr>Cyber Identity Theft</vt:lpstr>
      <vt:lpstr>Cyber Identity Theft</vt:lpstr>
      <vt:lpstr>Cyber Identity Theft</vt:lpstr>
      <vt:lpstr>Cyber Identity Theft</vt:lpstr>
      <vt:lpstr>Cyber Identity Theft</vt:lpstr>
      <vt:lpstr>Cyber Identity Theft</vt:lpstr>
      <vt:lpstr>Cyber Identity Theft</vt:lpstr>
      <vt:lpstr>Cyber Identity Theft</vt:lpstr>
      <vt:lpstr>Cyber Identity Theft</vt:lpstr>
      <vt:lpstr>Data Breaches</vt:lpstr>
      <vt:lpstr>Data Breaches</vt:lpstr>
      <vt:lpstr>Data Breaches</vt:lpstr>
      <vt:lpstr>PowerPoint Presentation</vt:lpstr>
      <vt:lpstr>PowerPoint Presentation</vt:lpstr>
      <vt:lpstr>Criminal Identity Theft</vt:lpstr>
      <vt:lpstr>Employment Related Identity Theft</vt:lpstr>
      <vt:lpstr>PowerPoint Presentation</vt:lpstr>
      <vt:lpstr>PowerPoint Presentation</vt:lpstr>
      <vt:lpstr>PowerPoint Presentation</vt:lpstr>
      <vt:lpstr>PowerPoint Presentation</vt:lpstr>
      <vt:lpstr>Cyber Bullying</vt:lpstr>
      <vt:lpstr>CYBER BULLIES</vt:lpstr>
      <vt:lpstr>Cyber Predators</vt:lpstr>
      <vt:lpstr>PowerPoint Presentation</vt:lpstr>
      <vt:lpstr>CYBER PREDATORS </vt:lpstr>
      <vt:lpstr>PowerPoint Presentation</vt:lpstr>
      <vt:lpstr>Social Media</vt:lpstr>
      <vt:lpstr>SOCIAL MEDIA AND THE INTERNET</vt:lpstr>
      <vt:lpstr>PowerPoint Presentation</vt:lpstr>
      <vt:lpstr>Savvy Cyber Kids</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Th3 S@vvy S!x</vt:lpstr>
      <vt:lpstr>MOBILE SECURITY </vt:lpstr>
      <vt:lpstr>MOBILE SECURITY </vt:lpstr>
      <vt:lpstr>MOBILE SECURITY </vt:lpstr>
      <vt:lpstr>MOBILE SECURITY </vt:lpstr>
      <vt:lpstr>MOBILE SECURITY </vt:lpstr>
      <vt:lpstr>MOBILE SECURITY </vt:lpstr>
      <vt:lpstr>MOBILE SECURITY </vt:lpstr>
      <vt:lpstr>MOBILE SECURITY </vt:lpstr>
      <vt:lpstr>MOBILE SECURITY </vt:lpstr>
      <vt:lpstr>COMMON SENSE RULES  APPLY ONLINE</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Here's your outline to get started</dc:title>
  <dc:creator>Monaldo Walton</dc:creator>
  <cp:lastModifiedBy>Monaldo Walton</cp:lastModifiedBy>
  <cp:revision>2</cp:revision>
  <dcterms:created xsi:type="dcterms:W3CDTF">2019-04-24T16:53:57Z</dcterms:created>
  <dcterms:modified xsi:type="dcterms:W3CDTF">2019-05-20T03:24:24Z</dcterms:modified>
</cp:coreProperties>
</file>